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Default Extension="vml" ContentType="application/vnd.openxmlformats-officedocument.vmlDrawing"/>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96" r:id="rId1"/>
    <p:sldMasterId id="2147483978" r:id="rId2"/>
    <p:sldMasterId id="2147483991" r:id="rId3"/>
    <p:sldMasterId id="2147484117" r:id="rId4"/>
  </p:sldMasterIdLst>
  <p:notesMasterIdLst>
    <p:notesMasterId r:id="rId90"/>
  </p:notesMasterIdLst>
  <p:handoutMasterIdLst>
    <p:handoutMasterId r:id="rId91"/>
  </p:handoutMasterIdLst>
  <p:sldIdLst>
    <p:sldId id="1171" r:id="rId5"/>
    <p:sldId id="1483" r:id="rId6"/>
    <p:sldId id="1329" r:id="rId7"/>
    <p:sldId id="1372" r:id="rId8"/>
    <p:sldId id="1400" r:id="rId9"/>
    <p:sldId id="1401" r:id="rId10"/>
    <p:sldId id="1402" r:id="rId11"/>
    <p:sldId id="1403" r:id="rId12"/>
    <p:sldId id="1404" r:id="rId13"/>
    <p:sldId id="1405" r:id="rId14"/>
    <p:sldId id="1406" r:id="rId15"/>
    <p:sldId id="1407" r:id="rId16"/>
    <p:sldId id="1408" r:id="rId17"/>
    <p:sldId id="1330" r:id="rId18"/>
    <p:sldId id="1534" r:id="rId19"/>
    <p:sldId id="1296" r:id="rId20"/>
    <p:sldId id="1297" r:id="rId21"/>
    <p:sldId id="1481" r:id="rId22"/>
    <p:sldId id="1340" r:id="rId23"/>
    <p:sldId id="1298" r:id="rId24"/>
    <p:sldId id="1299" r:id="rId25"/>
    <p:sldId id="1295" r:id="rId26"/>
    <p:sldId id="1343" r:id="rId27"/>
    <p:sldId id="1331" r:id="rId28"/>
    <p:sldId id="1216" r:id="rId29"/>
    <p:sldId id="1327" r:id="rId30"/>
    <p:sldId id="1318" r:id="rId31"/>
    <p:sldId id="1433" r:id="rId32"/>
    <p:sldId id="1434" r:id="rId33"/>
    <p:sldId id="1435" r:id="rId34"/>
    <p:sldId id="1436" r:id="rId35"/>
    <p:sldId id="1437" r:id="rId36"/>
    <p:sldId id="1438" r:id="rId37"/>
    <p:sldId id="1439" r:id="rId38"/>
    <p:sldId id="1440" r:id="rId39"/>
    <p:sldId id="1302" r:id="rId40"/>
    <p:sldId id="1303" r:id="rId41"/>
    <p:sldId id="1328" r:id="rId42"/>
    <p:sldId id="1441" r:id="rId43"/>
    <p:sldId id="1448" r:id="rId44"/>
    <p:sldId id="1501" r:id="rId45"/>
    <p:sldId id="1465" r:id="rId46"/>
    <p:sldId id="1502" r:id="rId47"/>
    <p:sldId id="1504" r:id="rId48"/>
    <p:sldId id="1505" r:id="rId49"/>
    <p:sldId id="1506" r:id="rId50"/>
    <p:sldId id="1507" r:id="rId51"/>
    <p:sldId id="1508" r:id="rId52"/>
    <p:sldId id="1509" r:id="rId53"/>
    <p:sldId id="1510" r:id="rId54"/>
    <p:sldId id="1511" r:id="rId55"/>
    <p:sldId id="1512" r:id="rId56"/>
    <p:sldId id="1333" r:id="rId57"/>
    <p:sldId id="1337" r:id="rId58"/>
    <p:sldId id="1475" r:id="rId59"/>
    <p:sldId id="1349" r:id="rId60"/>
    <p:sldId id="1447" r:id="rId61"/>
    <p:sldId id="1477" r:id="rId62"/>
    <p:sldId id="1369" r:id="rId63"/>
    <p:sldId id="1355" r:id="rId64"/>
    <p:sldId id="1353" r:id="rId65"/>
    <p:sldId id="1469" r:id="rId66"/>
    <p:sldId id="1471" r:id="rId67"/>
    <p:sldId id="1513" r:id="rId68"/>
    <p:sldId id="1514" r:id="rId69"/>
    <p:sldId id="1515" r:id="rId70"/>
    <p:sldId id="1489" r:id="rId71"/>
    <p:sldId id="1516" r:id="rId72"/>
    <p:sldId id="1517" r:id="rId73"/>
    <p:sldId id="1518" r:id="rId74"/>
    <p:sldId id="1519" r:id="rId75"/>
    <p:sldId id="1520" r:id="rId76"/>
    <p:sldId id="1521" r:id="rId77"/>
    <p:sldId id="1522" r:id="rId78"/>
    <p:sldId id="1523" r:id="rId79"/>
    <p:sldId id="1524" r:id="rId80"/>
    <p:sldId id="1525" r:id="rId81"/>
    <p:sldId id="1526" r:id="rId82"/>
    <p:sldId id="1527" r:id="rId83"/>
    <p:sldId id="1528" r:id="rId84"/>
    <p:sldId id="1529" r:id="rId85"/>
    <p:sldId id="1530" r:id="rId86"/>
    <p:sldId id="1531" r:id="rId87"/>
    <p:sldId id="1532" r:id="rId88"/>
    <p:sldId id="1533" r:id="rId89"/>
  </p:sldIdLst>
  <p:sldSz cx="9144000" cy="6858000" type="screen4x3"/>
  <p:notesSz cx="6808788" cy="9942513"/>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0">
          <p15:clr>
            <a:srgbClr val="A4A3A4"/>
          </p15:clr>
        </p15:guide>
        <p15:guide id="2" pos="2144">
          <p15:clr>
            <a:srgbClr val="A4A3A4"/>
          </p15:clr>
        </p15:guide>
        <p15:guide id="3" orient="horz" pos="3131">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79B4E"/>
    <a:srgbClr val="F6FFEF"/>
    <a:srgbClr val="A1D981"/>
    <a:srgbClr val="EBF1DE"/>
    <a:srgbClr val="F97978"/>
    <a:srgbClr val="EC6C76"/>
    <a:srgbClr val="7DADE5"/>
    <a:srgbClr val="F1D35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626" autoAdjust="0"/>
    <p:restoredTop sz="78333" autoAdjust="0"/>
  </p:normalViewPr>
  <p:slideViewPr>
    <p:cSldViewPr>
      <p:cViewPr varScale="1">
        <p:scale>
          <a:sx n="63" d="100"/>
          <a:sy n="63" d="100"/>
        </p:scale>
        <p:origin x="-643" y="-67"/>
      </p:cViewPr>
      <p:guideLst>
        <p:guide orient="horz" pos="2160"/>
        <p:guide pos="2880"/>
      </p:guideLst>
    </p:cSldViewPr>
  </p:slideViewPr>
  <p:outlineViewPr>
    <p:cViewPr>
      <p:scale>
        <a:sx n="33" d="100"/>
        <a:sy n="33" d="100"/>
      </p:scale>
      <p:origin x="0" y="2969"/>
    </p:cViewPr>
  </p:outlineViewPr>
  <p:notesTextViewPr>
    <p:cViewPr>
      <p:scale>
        <a:sx n="200" d="100"/>
        <a:sy n="200" d="100"/>
      </p:scale>
      <p:origin x="0" y="0"/>
    </p:cViewPr>
  </p:notesTextViewPr>
  <p:sorterViewPr>
    <p:cViewPr varScale="1">
      <p:scale>
        <a:sx n="1" d="1"/>
        <a:sy n="1" d="1"/>
      </p:scale>
      <p:origin x="0" y="0"/>
    </p:cViewPr>
  </p:sorterViewPr>
  <p:notesViewPr>
    <p:cSldViewPr>
      <p:cViewPr varScale="1">
        <p:scale>
          <a:sx n="50" d="100"/>
          <a:sy n="50" d="100"/>
        </p:scale>
        <p:origin x="-2623" y="-89"/>
      </p:cViewPr>
      <p:guideLst>
        <p:guide orient="horz" pos="3130"/>
        <p:guide orient="horz" pos="3131"/>
        <p:guide pos="2144"/>
        <p:guide pos="2145"/>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62B373-61FE-4373-8116-1C8D545BD548}"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zh-TW" altLang="en-US"/>
        </a:p>
      </dgm:t>
    </dgm:pt>
    <dgm:pt modelId="{0A060016-B663-489C-B8A0-5668D6DE851E}">
      <dgm:prSet phldrT="[文字]" custT="1">
        <dgm:style>
          <a:lnRef idx="1">
            <a:schemeClr val="accent6"/>
          </a:lnRef>
          <a:fillRef idx="2">
            <a:schemeClr val="accent6"/>
          </a:fillRef>
          <a:effectRef idx="1">
            <a:schemeClr val="accent6"/>
          </a:effectRef>
          <a:fontRef idx="minor">
            <a:schemeClr val="dk1"/>
          </a:fontRef>
        </dgm:style>
      </dgm:prSet>
      <dgm:spPr/>
      <dgm:t>
        <a:bodyPr vert="eaVert" anchor="ctr"/>
        <a:lstStyle/>
        <a:p>
          <a:pPr algn="ctr"/>
          <a:r>
            <a:rPr lang="zh-TW" altLang="en-US" sz="3900" dirty="0">
              <a:latin typeface="標楷體" panose="03000509000000000000" pitchFamily="65" charset="-120"/>
              <a:ea typeface="標楷體" panose="03000509000000000000" pitchFamily="65" charset="-120"/>
            </a:rPr>
            <a:t>十大基本能力</a:t>
          </a:r>
        </a:p>
      </dgm:t>
    </dgm:pt>
    <dgm:pt modelId="{61C0AAD7-21C3-411E-9974-2A7AB90ECCC0}" type="parTrans" cxnId="{A12C2E82-9AE3-4405-B7E9-E244571DE272}">
      <dgm:prSet/>
      <dgm:spPr/>
      <dgm:t>
        <a:bodyPr/>
        <a:lstStyle/>
        <a:p>
          <a:endParaRPr lang="zh-TW" altLang="en-US"/>
        </a:p>
      </dgm:t>
    </dgm:pt>
    <dgm:pt modelId="{069985D6-BE37-46E5-966A-1B6A594DBD94}" type="sibTrans" cxnId="{A12C2E82-9AE3-4405-B7E9-E244571DE272}">
      <dgm:prSet/>
      <dgm:spPr/>
      <dgm:t>
        <a:bodyPr/>
        <a:lstStyle/>
        <a:p>
          <a:endParaRPr lang="zh-TW" altLang="en-US"/>
        </a:p>
      </dgm:t>
    </dgm:pt>
    <dgm:pt modelId="{EBC3774F-A862-4742-AEE5-0F1E0C981B82}">
      <dgm:prSet phldrT="[文字]">
        <dgm:style>
          <a:lnRef idx="1">
            <a:schemeClr val="accent5"/>
          </a:lnRef>
          <a:fillRef idx="2">
            <a:schemeClr val="accent5"/>
          </a:fillRef>
          <a:effectRef idx="1">
            <a:schemeClr val="accent5"/>
          </a:effectRef>
          <a:fontRef idx="minor">
            <a:schemeClr val="dk1"/>
          </a:fontRef>
        </dgm:style>
      </dgm:prSet>
      <dgm:spPr/>
      <dgm:t>
        <a:bodyPr vert="eaVert" anchor="ctr"/>
        <a:lstStyle/>
        <a:p>
          <a:pPr algn="ctr"/>
          <a:r>
            <a:rPr lang="zh-TW" altLang="en-US" dirty="0">
              <a:latin typeface="標楷體" panose="03000509000000000000" pitchFamily="65" charset="-120"/>
              <a:ea typeface="標楷體" panose="03000509000000000000" pitchFamily="65" charset="-120"/>
            </a:rPr>
            <a:t>核心素養</a:t>
          </a:r>
        </a:p>
      </dgm:t>
    </dgm:pt>
    <dgm:pt modelId="{4F7A4921-0EA5-429B-9EB3-368322601770}" type="parTrans" cxnId="{25F524B5-4F6D-4594-885B-8A3DB52A49F1}">
      <dgm:prSet/>
      <dgm:spPr/>
      <dgm:t>
        <a:bodyPr/>
        <a:lstStyle/>
        <a:p>
          <a:endParaRPr lang="zh-TW" altLang="en-US"/>
        </a:p>
      </dgm:t>
    </dgm:pt>
    <dgm:pt modelId="{F43D931E-6B6D-40E8-A1F7-1DB112594D07}" type="sibTrans" cxnId="{25F524B5-4F6D-4594-885B-8A3DB52A49F1}">
      <dgm:prSet/>
      <dgm:spPr/>
      <dgm:t>
        <a:bodyPr/>
        <a:lstStyle/>
        <a:p>
          <a:endParaRPr lang="zh-TW" altLang="en-US"/>
        </a:p>
      </dgm:t>
    </dgm:pt>
    <dgm:pt modelId="{2952A929-D281-479C-9DA8-77275195FC83}" type="pres">
      <dgm:prSet presAssocID="{1162B373-61FE-4373-8116-1C8D545BD548}" presName="Name0" presStyleCnt="0">
        <dgm:presLayoutVars>
          <dgm:chMax val="2"/>
          <dgm:chPref val="2"/>
          <dgm:animLvl val="lvl"/>
        </dgm:presLayoutVars>
      </dgm:prSet>
      <dgm:spPr/>
      <dgm:t>
        <a:bodyPr/>
        <a:lstStyle/>
        <a:p>
          <a:endParaRPr lang="zh-TW" altLang="en-US"/>
        </a:p>
      </dgm:t>
    </dgm:pt>
    <dgm:pt modelId="{4AAA2A72-2327-458B-9038-483FC34C087F}" type="pres">
      <dgm:prSet presAssocID="{1162B373-61FE-4373-8116-1C8D545BD548}" presName="LeftText" presStyleLbl="revTx" presStyleIdx="0" presStyleCnt="0">
        <dgm:presLayoutVars>
          <dgm:bulletEnabled val="1"/>
        </dgm:presLayoutVars>
      </dgm:prSet>
      <dgm:spPr/>
      <dgm:t>
        <a:bodyPr/>
        <a:lstStyle/>
        <a:p>
          <a:endParaRPr lang="zh-TW" altLang="en-US"/>
        </a:p>
      </dgm:t>
    </dgm:pt>
    <dgm:pt modelId="{4FED11F7-75A5-46CA-AB13-69588BADA08D}" type="pres">
      <dgm:prSet presAssocID="{1162B373-61FE-4373-8116-1C8D545BD548}" presName="LeftNode" presStyleLbl="bgImgPlace1" presStyleIdx="0" presStyleCnt="2" custScaleY="99713" custLinFactNeighborX="-372" custLinFactNeighborY="20227">
        <dgm:presLayoutVars>
          <dgm:chMax val="2"/>
          <dgm:chPref val="2"/>
        </dgm:presLayoutVars>
      </dgm:prSet>
      <dgm:spPr/>
      <dgm:t>
        <a:bodyPr/>
        <a:lstStyle/>
        <a:p>
          <a:endParaRPr lang="zh-TW" altLang="en-US"/>
        </a:p>
      </dgm:t>
    </dgm:pt>
    <dgm:pt modelId="{41BA4EC8-642A-4091-9191-ED7349C1A004}" type="pres">
      <dgm:prSet presAssocID="{1162B373-61FE-4373-8116-1C8D545BD548}" presName="RightText" presStyleLbl="revTx" presStyleIdx="0" presStyleCnt="0">
        <dgm:presLayoutVars>
          <dgm:bulletEnabled val="1"/>
        </dgm:presLayoutVars>
      </dgm:prSet>
      <dgm:spPr/>
      <dgm:t>
        <a:bodyPr/>
        <a:lstStyle/>
        <a:p>
          <a:endParaRPr lang="zh-TW" altLang="en-US"/>
        </a:p>
      </dgm:t>
    </dgm:pt>
    <dgm:pt modelId="{62B5CB59-E315-4F93-8792-F41D19E6E661}" type="pres">
      <dgm:prSet presAssocID="{1162B373-61FE-4373-8116-1C8D545BD548}" presName="RightNode" presStyleLbl="bgImgPlace1" presStyleIdx="1" presStyleCnt="2" custScaleY="99713" custLinFactNeighborX="5069" custLinFactNeighborY="20227">
        <dgm:presLayoutVars>
          <dgm:chMax val="0"/>
          <dgm:chPref val="0"/>
        </dgm:presLayoutVars>
      </dgm:prSet>
      <dgm:spPr/>
      <dgm:t>
        <a:bodyPr/>
        <a:lstStyle/>
        <a:p>
          <a:endParaRPr lang="zh-TW" altLang="en-US"/>
        </a:p>
      </dgm:t>
    </dgm:pt>
    <dgm:pt modelId="{D74C0300-8C2D-4430-BB63-9300D6E0939C}" type="pres">
      <dgm:prSet presAssocID="{1162B373-61FE-4373-8116-1C8D545BD548}" presName="TopArrow" presStyleLbl="node1" presStyleIdx="0" presStyleCnt="2" custLinFactNeighborX="2187" custLinFactNeighborY="39365"/>
      <dgm:spPr/>
    </dgm:pt>
    <dgm:pt modelId="{F2F23FEF-50D0-41A4-A2CC-0A49DD609F39}" type="pres">
      <dgm:prSet presAssocID="{1162B373-61FE-4373-8116-1C8D545BD548}" presName="BottomArrow" presStyleLbl="node1" presStyleIdx="1" presStyleCnt="2" custAng="10800000" custLinFactY="-4670" custLinFactNeighborX="1794" custLinFactNeighborY="-100000"/>
      <dgm:spPr/>
    </dgm:pt>
  </dgm:ptLst>
  <dgm:cxnLst>
    <dgm:cxn modelId="{092F379E-F623-4FE0-9DD0-3D8A26A1426A}" type="presOf" srcId="{0A060016-B663-489C-B8A0-5668D6DE851E}" destId="{4AAA2A72-2327-458B-9038-483FC34C087F}" srcOrd="0" destOrd="0" presId="urn:microsoft.com/office/officeart/2009/layout/ReverseList"/>
    <dgm:cxn modelId="{D1DD08C0-19F9-4EB6-9960-0FE8758A165D}" type="presOf" srcId="{EBC3774F-A862-4742-AEE5-0F1E0C981B82}" destId="{62B5CB59-E315-4F93-8792-F41D19E6E661}" srcOrd="1" destOrd="0" presId="urn:microsoft.com/office/officeart/2009/layout/ReverseList"/>
    <dgm:cxn modelId="{7363C8CA-E7BC-4F53-AB19-918C42E0CE01}" type="presOf" srcId="{0A060016-B663-489C-B8A0-5668D6DE851E}" destId="{4FED11F7-75A5-46CA-AB13-69588BADA08D}" srcOrd="1" destOrd="0" presId="urn:microsoft.com/office/officeart/2009/layout/ReverseList"/>
    <dgm:cxn modelId="{9F8DBD7A-B5F1-4E4C-8FB9-48855D95A3F0}" type="presOf" srcId="{1162B373-61FE-4373-8116-1C8D545BD548}" destId="{2952A929-D281-479C-9DA8-77275195FC83}" srcOrd="0" destOrd="0" presId="urn:microsoft.com/office/officeart/2009/layout/ReverseList"/>
    <dgm:cxn modelId="{A9D3D37A-103E-475A-B2E3-572136DB33CD}" type="presOf" srcId="{EBC3774F-A862-4742-AEE5-0F1E0C981B82}" destId="{41BA4EC8-642A-4091-9191-ED7349C1A004}" srcOrd="0" destOrd="0" presId="urn:microsoft.com/office/officeart/2009/layout/ReverseList"/>
    <dgm:cxn modelId="{A12C2E82-9AE3-4405-B7E9-E244571DE272}" srcId="{1162B373-61FE-4373-8116-1C8D545BD548}" destId="{0A060016-B663-489C-B8A0-5668D6DE851E}" srcOrd="0" destOrd="0" parTransId="{61C0AAD7-21C3-411E-9974-2A7AB90ECCC0}" sibTransId="{069985D6-BE37-46E5-966A-1B6A594DBD94}"/>
    <dgm:cxn modelId="{25F524B5-4F6D-4594-885B-8A3DB52A49F1}" srcId="{1162B373-61FE-4373-8116-1C8D545BD548}" destId="{EBC3774F-A862-4742-AEE5-0F1E0C981B82}" srcOrd="1" destOrd="0" parTransId="{4F7A4921-0EA5-429B-9EB3-368322601770}" sibTransId="{F43D931E-6B6D-40E8-A1F7-1DB112594D07}"/>
    <dgm:cxn modelId="{24B4867D-2949-4705-A749-95FCDEA86624}" type="presParOf" srcId="{2952A929-D281-479C-9DA8-77275195FC83}" destId="{4AAA2A72-2327-458B-9038-483FC34C087F}" srcOrd="0" destOrd="0" presId="urn:microsoft.com/office/officeart/2009/layout/ReverseList"/>
    <dgm:cxn modelId="{595DD27E-C32C-4F0A-9319-736AF4D2046E}" type="presParOf" srcId="{2952A929-D281-479C-9DA8-77275195FC83}" destId="{4FED11F7-75A5-46CA-AB13-69588BADA08D}" srcOrd="1" destOrd="0" presId="urn:microsoft.com/office/officeart/2009/layout/ReverseList"/>
    <dgm:cxn modelId="{33E46BC4-AA49-4789-AD94-F6ED112B8F39}" type="presParOf" srcId="{2952A929-D281-479C-9DA8-77275195FC83}" destId="{41BA4EC8-642A-4091-9191-ED7349C1A004}" srcOrd="2" destOrd="0" presId="urn:microsoft.com/office/officeart/2009/layout/ReverseList"/>
    <dgm:cxn modelId="{3645A3B5-D4C7-4AFC-A9D6-2C2A6572B758}" type="presParOf" srcId="{2952A929-D281-479C-9DA8-77275195FC83}" destId="{62B5CB59-E315-4F93-8792-F41D19E6E661}" srcOrd="3" destOrd="0" presId="urn:microsoft.com/office/officeart/2009/layout/ReverseList"/>
    <dgm:cxn modelId="{C22F03B5-625D-4E08-A434-2410889D046E}" type="presParOf" srcId="{2952A929-D281-479C-9DA8-77275195FC83}" destId="{D74C0300-8C2D-4430-BB63-9300D6E0939C}" srcOrd="4" destOrd="0" presId="urn:microsoft.com/office/officeart/2009/layout/ReverseList"/>
    <dgm:cxn modelId="{FA5C2C2C-6CF9-4410-A8B6-4D2028433DE4}" type="presParOf" srcId="{2952A929-D281-479C-9DA8-77275195FC83}" destId="{F2F23FEF-50D0-41A4-A2CC-0A49DD609F39}" srcOrd="5" destOrd="0" presId="urn:microsoft.com/office/officeart/2009/layout/Revers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FCE185-A40E-44B4-B4E3-43660FAC7F86}" type="doc">
      <dgm:prSet loTypeId="urn:microsoft.com/office/officeart/2009/layout/ReverseList" loCatId="relationship" qsTypeId="urn:microsoft.com/office/officeart/2005/8/quickstyle/simple1" qsCatId="simple" csTypeId="urn:microsoft.com/office/officeart/2005/8/colors/colorful5" csCatId="colorful" phldr="1"/>
      <dgm:spPr/>
      <dgm:t>
        <a:bodyPr/>
        <a:lstStyle/>
        <a:p>
          <a:endParaRPr lang="zh-TW" altLang="en-US"/>
        </a:p>
      </dgm:t>
    </dgm:pt>
    <dgm:pt modelId="{A589DFD8-22EE-4447-B7C1-65C0906CD68A}">
      <dgm:prSet phldrT="[文字]" custT="1"/>
      <dgm:spPr/>
      <dgm:t>
        <a:bodyPr/>
        <a:lstStyle/>
        <a:p>
          <a:r>
            <a:rPr lang="zh-TW" altLang="en-US" sz="2800" b="1" u="sng" dirty="0"/>
            <a:t>核心素養</a:t>
          </a:r>
          <a:endParaRPr lang="en-US" altLang="zh-TW" sz="2800" b="1" u="sng" dirty="0"/>
        </a:p>
        <a:p>
          <a:r>
            <a:rPr lang="zh-TW" altLang="zh-TW" sz="1800" b="0" u="none" dirty="0">
              <a:latin typeface="標楷體" panose="03000509000000000000" pitchFamily="65" charset="-120"/>
              <a:ea typeface="標楷體" panose="03000509000000000000" pitchFamily="65" charset="-120"/>
            </a:rPr>
            <a:t>健體</a:t>
          </a:r>
          <a:r>
            <a:rPr lang="en-US" altLang="zh-TW" sz="1800" b="0" u="none" dirty="0">
              <a:latin typeface="標楷體" panose="03000509000000000000" pitchFamily="65" charset="-120"/>
              <a:ea typeface="標楷體" panose="03000509000000000000" pitchFamily="65" charset="-120"/>
            </a:rPr>
            <a:t>-E-B</a:t>
          </a:r>
          <a:r>
            <a:rPr lang="zh-TW" altLang="en-US" sz="1800" b="0" u="none" dirty="0">
              <a:latin typeface="標楷體" panose="03000509000000000000" pitchFamily="65" charset="-120"/>
              <a:ea typeface="標楷體" panose="03000509000000000000" pitchFamily="65" charset="-120"/>
            </a:rPr>
            <a:t>２</a:t>
          </a:r>
          <a:r>
            <a:rPr lang="zh-TW" altLang="zh-TW" sz="1800" b="0" u="none" dirty="0">
              <a:latin typeface="標楷體" panose="03000509000000000000" pitchFamily="65" charset="-120"/>
              <a:ea typeface="標楷體" panose="03000509000000000000" pitchFamily="65" charset="-120"/>
            </a:rPr>
            <a:t>具備應用體育與健康相關科技及資訊的基本素養，並理解各類媒體刊載、報導有關體育與健康內容的 意義與影響。 </a:t>
          </a:r>
          <a:endParaRPr lang="zh-TW" altLang="en-US" sz="1800" b="0" u="none" dirty="0">
            <a:latin typeface="標楷體" panose="03000509000000000000" pitchFamily="65" charset="-120"/>
            <a:ea typeface="標楷體" panose="03000509000000000000" pitchFamily="65" charset="-120"/>
          </a:endParaRPr>
        </a:p>
      </dgm:t>
    </dgm:pt>
    <dgm:pt modelId="{4CB10035-71B9-40C4-8AAB-D1EB5ECE89C7}" type="parTrans" cxnId="{A0DD21BA-B8D5-44AF-8D23-14B8DEBC4953}">
      <dgm:prSet/>
      <dgm:spPr/>
      <dgm:t>
        <a:bodyPr/>
        <a:lstStyle/>
        <a:p>
          <a:endParaRPr lang="zh-TW" altLang="en-US"/>
        </a:p>
      </dgm:t>
    </dgm:pt>
    <dgm:pt modelId="{E137A850-598E-4ACB-9840-4CDDD9313E47}" type="sibTrans" cxnId="{A0DD21BA-B8D5-44AF-8D23-14B8DEBC4953}">
      <dgm:prSet/>
      <dgm:spPr/>
      <dgm:t>
        <a:bodyPr/>
        <a:lstStyle/>
        <a:p>
          <a:endParaRPr lang="zh-TW" altLang="en-US"/>
        </a:p>
      </dgm:t>
    </dgm:pt>
    <dgm:pt modelId="{5EB52F9D-A1AD-42EC-B932-31800757431E}">
      <dgm:prSet phldrT="[文字]" custT="1"/>
      <dgm:spPr/>
      <dgm:t>
        <a:bodyPr/>
        <a:lstStyle/>
        <a:p>
          <a:pPr>
            <a:lnSpc>
              <a:spcPct val="100000"/>
            </a:lnSpc>
            <a:spcAft>
              <a:spcPts val="0"/>
            </a:spcAft>
          </a:pPr>
          <a:r>
            <a:rPr lang="zh-TW" altLang="en-US" sz="2800" b="1" u="sng" dirty="0">
              <a:latin typeface="+mn-ea"/>
              <a:ea typeface="+mn-ea"/>
            </a:rPr>
            <a:t>學習重點</a:t>
          </a:r>
          <a:endParaRPr lang="en-US" altLang="zh-TW" sz="2800" b="1" u="sng" dirty="0">
            <a:latin typeface="+mn-ea"/>
            <a:ea typeface="+mn-ea"/>
          </a:endParaRPr>
        </a:p>
        <a:p>
          <a:pPr>
            <a:lnSpc>
              <a:spcPct val="100000"/>
            </a:lnSpc>
            <a:spcAft>
              <a:spcPts val="0"/>
            </a:spcAft>
          </a:pPr>
          <a:r>
            <a:rPr lang="zh-TW" altLang="en-US" sz="2400" b="1" dirty="0">
              <a:latin typeface="微軟正黑體" panose="020B0604030504040204" pitchFamily="34" charset="-120"/>
              <a:ea typeface="微軟正黑體" panose="020B0604030504040204" pitchFamily="34" charset="-120"/>
            </a:rPr>
            <a:t>健康</a:t>
          </a:r>
          <a:r>
            <a:rPr lang="en-US" altLang="en-US" sz="2400" dirty="0">
              <a:latin typeface="微軟正黑體" panose="020B0604030504040204" pitchFamily="34" charset="-120"/>
              <a:ea typeface="微軟正黑體" panose="020B0604030504040204" pitchFamily="34" charset="-120"/>
            </a:rPr>
            <a:t>4a-Ⅲ-1 </a:t>
          </a:r>
          <a:r>
            <a:rPr lang="zh-TW" altLang="en-US" sz="2400" dirty="0">
              <a:latin typeface="微軟正黑體" panose="020B0604030504040204" pitchFamily="34" charset="-120"/>
              <a:ea typeface="微軟正黑體" panose="020B0604030504040204" pitchFamily="34" charset="-120"/>
            </a:rPr>
            <a:t>運用多元的健康資訊、產品與服務。</a:t>
          </a:r>
          <a:endParaRPr lang="en-US" altLang="zh-TW" sz="2400" dirty="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400" dirty="0">
              <a:latin typeface="微軟正黑體" panose="020B0604030504040204" pitchFamily="34" charset="-120"/>
              <a:ea typeface="微軟正黑體" panose="020B0604030504040204" pitchFamily="34" charset="-120"/>
            </a:rPr>
            <a:t>　　</a:t>
          </a:r>
          <a:r>
            <a:rPr lang="en-US" altLang="en-US" sz="2400" dirty="0">
              <a:latin typeface="微軟正黑體" panose="020B0604030504040204" pitchFamily="34" charset="-120"/>
              <a:ea typeface="微軟正黑體" panose="020B0604030504040204" pitchFamily="34" charset="-120"/>
            </a:rPr>
            <a:t>Eb-Ⅲ-1 </a:t>
          </a:r>
          <a:r>
            <a:rPr lang="zh-TW" altLang="en-US" sz="2400" dirty="0">
              <a:latin typeface="微軟正黑體" panose="020B0604030504040204" pitchFamily="34" charset="-120"/>
              <a:ea typeface="微軟正黑體" panose="020B0604030504040204" pitchFamily="34" charset="-120"/>
            </a:rPr>
            <a:t>健康消費資訊與媒體的影響。</a:t>
          </a:r>
          <a:endParaRPr lang="en-US" altLang="zh-TW" sz="2400" dirty="0">
            <a:latin typeface="微軟正黑體" panose="020B0604030504040204" pitchFamily="34" charset="-120"/>
            <a:ea typeface="微軟正黑體" panose="020B0604030504040204" pitchFamily="34" charset="-120"/>
          </a:endParaRPr>
        </a:p>
        <a:p>
          <a:pPr marL="1790700" indent="-1790700">
            <a:lnSpc>
              <a:spcPct val="100000"/>
            </a:lnSpc>
            <a:spcAft>
              <a:spcPts val="0"/>
            </a:spcAft>
          </a:pPr>
          <a:r>
            <a:rPr lang="zh-TW" altLang="en-US" sz="2400" b="1" dirty="0">
              <a:latin typeface="微軟正黑體" panose="020B0604030504040204" pitchFamily="34" charset="-120"/>
              <a:ea typeface="微軟正黑體" panose="020B0604030504040204" pitchFamily="34" charset="-120"/>
            </a:rPr>
            <a:t>體育</a:t>
          </a:r>
          <a:r>
            <a:rPr lang="en-US" altLang="en-US" sz="2400" b="0" dirty="0">
              <a:latin typeface="微軟正黑體" panose="020B0604030504040204" pitchFamily="34" charset="-120"/>
              <a:ea typeface="微軟正黑體" panose="020B0604030504040204" pitchFamily="34" charset="-120"/>
            </a:rPr>
            <a:t>4c-Ⅲ-1 </a:t>
          </a:r>
          <a:r>
            <a:rPr lang="zh-TW" altLang="en-US" sz="2400" b="0" dirty="0">
              <a:latin typeface="微軟正黑體" panose="020B0604030504040204" pitchFamily="34" charset="-120"/>
              <a:ea typeface="微軟正黑體" panose="020B0604030504040204" pitchFamily="34" charset="-120"/>
            </a:rPr>
            <a:t>選擇及應用與運動相關的科技、　資訊、 媒體、產品與服務。 </a:t>
          </a:r>
          <a:endParaRPr lang="en-US" altLang="zh-TW" sz="2400" b="0" dirty="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400" b="0" dirty="0">
              <a:latin typeface="微軟正黑體" panose="020B0604030504040204" pitchFamily="34" charset="-120"/>
              <a:ea typeface="微軟正黑體" panose="020B0604030504040204" pitchFamily="34" charset="-120"/>
            </a:rPr>
            <a:t>　　</a:t>
          </a:r>
          <a:r>
            <a:rPr lang="en-US" altLang="en-US" sz="2400" b="0" dirty="0">
              <a:latin typeface="微軟正黑體" panose="020B0604030504040204" pitchFamily="34" charset="-120"/>
              <a:ea typeface="微軟正黑體" panose="020B0604030504040204" pitchFamily="34" charset="-120"/>
            </a:rPr>
            <a:t>Ab-Ⅲ-2 </a:t>
          </a:r>
          <a:r>
            <a:rPr lang="zh-TW" altLang="en-US" sz="2400" b="0" dirty="0">
              <a:latin typeface="微軟正黑體" panose="020B0604030504040204" pitchFamily="34" charset="-120"/>
              <a:ea typeface="微軟正黑體" panose="020B0604030504040204" pitchFamily="34" charset="-120"/>
            </a:rPr>
            <a:t>體適能自我評估原 則。 　</a:t>
          </a:r>
        </a:p>
      </dgm:t>
    </dgm:pt>
    <dgm:pt modelId="{79DD2CA0-D656-4D6A-B580-56A5E8E7F5A5}" type="parTrans" cxnId="{82B3F5D6-F46D-45EE-BBDA-CD9A2D39BC62}">
      <dgm:prSet/>
      <dgm:spPr/>
      <dgm:t>
        <a:bodyPr/>
        <a:lstStyle/>
        <a:p>
          <a:endParaRPr lang="zh-TW" altLang="en-US"/>
        </a:p>
      </dgm:t>
    </dgm:pt>
    <dgm:pt modelId="{80251B1B-D84F-4185-B2E3-3C3364D5AF56}" type="sibTrans" cxnId="{82B3F5D6-F46D-45EE-BBDA-CD9A2D39BC62}">
      <dgm:prSet/>
      <dgm:spPr/>
      <dgm:t>
        <a:bodyPr/>
        <a:lstStyle/>
        <a:p>
          <a:endParaRPr lang="zh-TW" altLang="en-US"/>
        </a:p>
      </dgm:t>
    </dgm:pt>
    <dgm:pt modelId="{00B7E1F7-6E0E-402D-AEF9-014F7E85C43A}" type="pres">
      <dgm:prSet presAssocID="{29FCE185-A40E-44B4-B4E3-43660FAC7F86}" presName="Name0" presStyleCnt="0">
        <dgm:presLayoutVars>
          <dgm:chMax val="2"/>
          <dgm:chPref val="2"/>
          <dgm:animLvl val="lvl"/>
        </dgm:presLayoutVars>
      </dgm:prSet>
      <dgm:spPr/>
      <dgm:t>
        <a:bodyPr/>
        <a:lstStyle/>
        <a:p>
          <a:endParaRPr lang="zh-TW" altLang="en-US"/>
        </a:p>
      </dgm:t>
    </dgm:pt>
    <dgm:pt modelId="{92BAEEF8-F6D6-4440-A96F-CB4DDD4EE3EB}" type="pres">
      <dgm:prSet presAssocID="{29FCE185-A40E-44B4-B4E3-43660FAC7F86}" presName="LeftText" presStyleLbl="revTx" presStyleIdx="0" presStyleCnt="0">
        <dgm:presLayoutVars>
          <dgm:bulletEnabled val="1"/>
        </dgm:presLayoutVars>
      </dgm:prSet>
      <dgm:spPr/>
      <dgm:t>
        <a:bodyPr/>
        <a:lstStyle/>
        <a:p>
          <a:endParaRPr lang="zh-TW" altLang="en-US"/>
        </a:p>
      </dgm:t>
    </dgm:pt>
    <dgm:pt modelId="{A8573EF7-5E0D-4633-B142-76E1B75F5B5A}" type="pres">
      <dgm:prSet presAssocID="{29FCE185-A40E-44B4-B4E3-43660FAC7F86}" presName="LeftNode" presStyleLbl="bgImgPlace1" presStyleIdx="0" presStyleCnt="2" custScaleX="102836" custLinFactNeighborX="-91348" custLinFactNeighborY="2105">
        <dgm:presLayoutVars>
          <dgm:chMax val="2"/>
          <dgm:chPref val="2"/>
        </dgm:presLayoutVars>
      </dgm:prSet>
      <dgm:spPr/>
      <dgm:t>
        <a:bodyPr/>
        <a:lstStyle/>
        <a:p>
          <a:endParaRPr lang="zh-TW" altLang="en-US"/>
        </a:p>
      </dgm:t>
    </dgm:pt>
    <dgm:pt modelId="{70280E06-345A-4318-95CF-FACA34BFEA24}" type="pres">
      <dgm:prSet presAssocID="{29FCE185-A40E-44B4-B4E3-43660FAC7F86}" presName="RightText" presStyleLbl="revTx" presStyleIdx="0" presStyleCnt="0">
        <dgm:presLayoutVars>
          <dgm:bulletEnabled val="1"/>
        </dgm:presLayoutVars>
      </dgm:prSet>
      <dgm:spPr/>
      <dgm:t>
        <a:bodyPr/>
        <a:lstStyle/>
        <a:p>
          <a:endParaRPr lang="zh-TW" altLang="en-US"/>
        </a:p>
      </dgm:t>
    </dgm:pt>
    <dgm:pt modelId="{7DDF6676-9059-4AF8-87D2-2A9158BEA73B}" type="pres">
      <dgm:prSet presAssocID="{29FCE185-A40E-44B4-B4E3-43660FAC7F86}" presName="RightNode" presStyleLbl="bgImgPlace1" presStyleIdx="1" presStyleCnt="2" custScaleX="322372" custLinFactNeighborX="22346" custLinFactNeighborY="2051">
        <dgm:presLayoutVars>
          <dgm:chMax val="0"/>
          <dgm:chPref val="0"/>
        </dgm:presLayoutVars>
      </dgm:prSet>
      <dgm:spPr/>
      <dgm:t>
        <a:bodyPr/>
        <a:lstStyle/>
        <a:p>
          <a:endParaRPr lang="zh-TW" altLang="en-US"/>
        </a:p>
      </dgm:t>
    </dgm:pt>
    <dgm:pt modelId="{529EC2CB-04BE-49DD-991E-65B5BCB6244D}" type="pres">
      <dgm:prSet presAssocID="{29FCE185-A40E-44B4-B4E3-43660FAC7F86}" presName="TopArrow" presStyleLbl="node1" presStyleIdx="0" presStyleCnt="2" custScaleX="94917" custLinFactNeighborX="-65461" custLinFactNeighborY="4697"/>
      <dgm:spPr/>
    </dgm:pt>
    <dgm:pt modelId="{6659026D-4C8A-4373-93D0-52CA4B6B2FDD}" type="pres">
      <dgm:prSet presAssocID="{29FCE185-A40E-44B4-B4E3-43660FAC7F86}" presName="BottomArrow" presStyleLbl="node1" presStyleIdx="1" presStyleCnt="2" custScaleX="86861" custScaleY="95768" custLinFactNeighborX="-59698" custLinFactNeighborY="4080"/>
      <dgm:spPr/>
    </dgm:pt>
  </dgm:ptLst>
  <dgm:cxnLst>
    <dgm:cxn modelId="{5F8E3D02-80E1-4539-B971-2ACF922DAC90}" type="presOf" srcId="{A589DFD8-22EE-4447-B7C1-65C0906CD68A}" destId="{A8573EF7-5E0D-4633-B142-76E1B75F5B5A}" srcOrd="1" destOrd="0" presId="urn:microsoft.com/office/officeart/2009/layout/ReverseList"/>
    <dgm:cxn modelId="{2922B3DA-7E6F-422E-A50D-9FA927906CAA}" type="presOf" srcId="{29FCE185-A40E-44B4-B4E3-43660FAC7F86}" destId="{00B7E1F7-6E0E-402D-AEF9-014F7E85C43A}" srcOrd="0" destOrd="0" presId="urn:microsoft.com/office/officeart/2009/layout/ReverseList"/>
    <dgm:cxn modelId="{155A000F-4CFD-4D64-8B55-5C63E7EF066C}" type="presOf" srcId="{5EB52F9D-A1AD-42EC-B932-31800757431E}" destId="{70280E06-345A-4318-95CF-FACA34BFEA24}" srcOrd="0" destOrd="0" presId="urn:microsoft.com/office/officeart/2009/layout/ReverseList"/>
    <dgm:cxn modelId="{5EB2080E-007A-42D3-B733-0DE7EABFF057}" type="presOf" srcId="{A589DFD8-22EE-4447-B7C1-65C0906CD68A}" destId="{92BAEEF8-F6D6-4440-A96F-CB4DDD4EE3EB}" srcOrd="0" destOrd="0" presId="urn:microsoft.com/office/officeart/2009/layout/ReverseList"/>
    <dgm:cxn modelId="{A0DD21BA-B8D5-44AF-8D23-14B8DEBC4953}" srcId="{29FCE185-A40E-44B4-B4E3-43660FAC7F86}" destId="{A589DFD8-22EE-4447-B7C1-65C0906CD68A}" srcOrd="0" destOrd="0" parTransId="{4CB10035-71B9-40C4-8AAB-D1EB5ECE89C7}" sibTransId="{E137A850-598E-4ACB-9840-4CDDD9313E47}"/>
    <dgm:cxn modelId="{A42F358C-EDD7-48F1-B9D8-D33202A06496}" type="presOf" srcId="{5EB52F9D-A1AD-42EC-B932-31800757431E}" destId="{7DDF6676-9059-4AF8-87D2-2A9158BEA73B}" srcOrd="1" destOrd="0" presId="urn:microsoft.com/office/officeart/2009/layout/ReverseList"/>
    <dgm:cxn modelId="{82B3F5D6-F46D-45EE-BBDA-CD9A2D39BC62}" srcId="{29FCE185-A40E-44B4-B4E3-43660FAC7F86}" destId="{5EB52F9D-A1AD-42EC-B932-31800757431E}" srcOrd="1" destOrd="0" parTransId="{79DD2CA0-D656-4D6A-B580-56A5E8E7F5A5}" sibTransId="{80251B1B-D84F-4185-B2E3-3C3364D5AF56}"/>
    <dgm:cxn modelId="{B6B70A31-D36F-4CC2-AAC1-17B8DE7CCA0C}" type="presParOf" srcId="{00B7E1F7-6E0E-402D-AEF9-014F7E85C43A}" destId="{92BAEEF8-F6D6-4440-A96F-CB4DDD4EE3EB}" srcOrd="0" destOrd="0" presId="urn:microsoft.com/office/officeart/2009/layout/ReverseList"/>
    <dgm:cxn modelId="{D97BA05C-2CBB-4677-8D53-15BC27589F73}" type="presParOf" srcId="{00B7E1F7-6E0E-402D-AEF9-014F7E85C43A}" destId="{A8573EF7-5E0D-4633-B142-76E1B75F5B5A}" srcOrd="1" destOrd="0" presId="urn:microsoft.com/office/officeart/2009/layout/ReverseList"/>
    <dgm:cxn modelId="{76E55E18-3317-477A-9178-872E5B45B163}" type="presParOf" srcId="{00B7E1F7-6E0E-402D-AEF9-014F7E85C43A}" destId="{70280E06-345A-4318-95CF-FACA34BFEA24}" srcOrd="2" destOrd="0" presId="urn:microsoft.com/office/officeart/2009/layout/ReverseList"/>
    <dgm:cxn modelId="{74B638EF-3B17-41B8-82FA-0CA6393C1E8A}" type="presParOf" srcId="{00B7E1F7-6E0E-402D-AEF9-014F7E85C43A}" destId="{7DDF6676-9059-4AF8-87D2-2A9158BEA73B}" srcOrd="3" destOrd="0" presId="urn:microsoft.com/office/officeart/2009/layout/ReverseList"/>
    <dgm:cxn modelId="{AF5C10B1-B5E1-4067-999D-C49F5EAF18F8}" type="presParOf" srcId="{00B7E1F7-6E0E-402D-AEF9-014F7E85C43A}" destId="{529EC2CB-04BE-49DD-991E-65B5BCB6244D}" srcOrd="4" destOrd="0" presId="urn:microsoft.com/office/officeart/2009/layout/ReverseList"/>
    <dgm:cxn modelId="{B1663337-D1B0-4556-A01E-FBD27C416CDC}" type="presParOf" srcId="{00B7E1F7-6E0E-402D-AEF9-014F7E85C43A}" destId="{6659026D-4C8A-4373-93D0-52CA4B6B2FDD}" srcOrd="5" destOrd="0" presId="urn:microsoft.com/office/officeart/2009/layout/Reverse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D12D8D-D307-4ACF-8C30-400AD5D92F64}" type="doc">
      <dgm:prSet loTypeId="urn:microsoft.com/office/officeart/2005/8/layout/vList2" loCatId="list" qsTypeId="urn:microsoft.com/office/officeart/2005/8/quickstyle/simple3" qsCatId="simple" csTypeId="urn:microsoft.com/office/officeart/2005/8/colors/colorful1#1" csCatId="colorful" phldr="1"/>
      <dgm:spPr/>
      <dgm:t>
        <a:bodyPr/>
        <a:lstStyle/>
        <a:p>
          <a:endParaRPr lang="zh-TW" altLang="en-US"/>
        </a:p>
      </dgm:t>
    </dgm:pt>
    <dgm:pt modelId="{F44A6442-4D35-4C91-B89F-43B1A98C883E}">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3600" dirty="0">
              <a:latin typeface="微軟正黑體" panose="020B0604030504040204" pitchFamily="34" charset="-120"/>
              <a:ea typeface="微軟正黑體" panose="020B0604030504040204" pitchFamily="34" charset="-120"/>
            </a:rPr>
            <a:t>學習重點分兩部，表現內容須兼顧</a:t>
          </a:r>
        </a:p>
      </dgm:t>
    </dgm:pt>
    <dgm:pt modelId="{9DD7BD89-7681-4074-AD92-2A02A90E9BED}" type="parTrans" cxnId="{661F34B3-D871-4B88-8E29-F69CFDA1BFC9}">
      <dgm:prSet/>
      <dgm:spPr/>
      <dgm:t>
        <a:bodyPr/>
        <a:lstStyle/>
        <a:p>
          <a:pPr algn="ctr"/>
          <a:endParaRPr lang="zh-TW" altLang="en-US" sz="2400">
            <a:latin typeface="微軟正黑體" panose="020B0604030504040204" pitchFamily="34" charset="-120"/>
            <a:ea typeface="微軟正黑體" panose="020B0604030504040204" pitchFamily="34" charset="-120"/>
          </a:endParaRPr>
        </a:p>
      </dgm:t>
    </dgm:pt>
    <dgm:pt modelId="{C331004D-E9B8-4054-BF3E-9C729B33E8AD}" type="sibTrans" cxnId="{661F34B3-D871-4B88-8E29-F69CFDA1BFC9}">
      <dgm:prSet/>
      <dgm:spPr/>
      <dgm:t>
        <a:bodyPr/>
        <a:lstStyle/>
        <a:p>
          <a:pPr algn="ctr"/>
          <a:endParaRPr lang="zh-TW" altLang="en-US" sz="2400">
            <a:latin typeface="微軟正黑體" panose="020B0604030504040204" pitchFamily="34" charset="-120"/>
            <a:ea typeface="微軟正黑體" panose="020B0604030504040204" pitchFamily="34" charset="-120"/>
          </a:endParaRPr>
        </a:p>
      </dgm:t>
    </dgm:pt>
    <dgm:pt modelId="{DF803BA7-EDFA-4BC4-9872-B81C07FC72B6}">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3600" dirty="0">
              <a:latin typeface="微軟正黑體" panose="020B0604030504040204" pitchFamily="34" charset="-120"/>
              <a:ea typeface="微軟正黑體" panose="020B0604030504040204" pitchFamily="34" charset="-120"/>
            </a:rPr>
            <a:t>表現四類十六項，知情技外有行為</a:t>
          </a:r>
        </a:p>
      </dgm:t>
    </dgm:pt>
    <dgm:pt modelId="{CB31BE79-C47F-4155-B936-014F07C776C4}" type="parTrans" cxnId="{584B66F7-B066-4765-BEF4-9F7568BB30E9}">
      <dgm:prSet/>
      <dgm:spPr/>
      <dgm:t>
        <a:bodyPr/>
        <a:lstStyle/>
        <a:p>
          <a:pPr algn="ctr"/>
          <a:endParaRPr lang="zh-TW" altLang="en-US" sz="2400">
            <a:latin typeface="微軟正黑體" panose="020B0604030504040204" pitchFamily="34" charset="-120"/>
            <a:ea typeface="微軟正黑體" panose="020B0604030504040204" pitchFamily="34" charset="-120"/>
          </a:endParaRPr>
        </a:p>
      </dgm:t>
    </dgm:pt>
    <dgm:pt modelId="{B0492E59-5E06-4691-BFA1-D0B99FD25382}" type="sibTrans" cxnId="{584B66F7-B066-4765-BEF4-9F7568BB30E9}">
      <dgm:prSet/>
      <dgm:spPr/>
      <dgm:t>
        <a:bodyPr/>
        <a:lstStyle/>
        <a:p>
          <a:pPr algn="ctr"/>
          <a:endParaRPr lang="zh-TW" altLang="en-US" sz="2400">
            <a:latin typeface="微軟正黑體" panose="020B0604030504040204" pitchFamily="34" charset="-120"/>
            <a:ea typeface="微軟正黑體" panose="020B0604030504040204" pitchFamily="34" charset="-120"/>
          </a:endParaRPr>
        </a:p>
      </dgm:t>
    </dgm:pt>
    <dgm:pt modelId="{C9904914-DAA5-4F80-9926-C74700497AB2}">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3600" dirty="0">
              <a:latin typeface="微軟正黑體" panose="020B0604030504040204" pitchFamily="34" charset="-120"/>
              <a:ea typeface="微軟正黑體" panose="020B0604030504040204" pitchFamily="34" charset="-120"/>
            </a:rPr>
            <a:t>內容九類二六項，前三融合後各表</a:t>
          </a:r>
        </a:p>
      </dgm:t>
    </dgm:pt>
    <dgm:pt modelId="{60B0DF59-F0BB-4852-B56D-E0148C3CE99D}" type="parTrans" cxnId="{E2022E04-021F-47F3-A09F-3942D41C320F}">
      <dgm:prSet/>
      <dgm:spPr/>
      <dgm:t>
        <a:bodyPr/>
        <a:lstStyle/>
        <a:p>
          <a:pPr algn="ctr"/>
          <a:endParaRPr lang="zh-TW" altLang="en-US" sz="2400">
            <a:latin typeface="微軟正黑體" panose="020B0604030504040204" pitchFamily="34" charset="-120"/>
            <a:ea typeface="微軟正黑體" panose="020B0604030504040204" pitchFamily="34" charset="-120"/>
          </a:endParaRPr>
        </a:p>
      </dgm:t>
    </dgm:pt>
    <dgm:pt modelId="{E576239B-6406-467F-AFD0-551EFB793014}" type="sibTrans" cxnId="{E2022E04-021F-47F3-A09F-3942D41C320F}">
      <dgm:prSet/>
      <dgm:spPr/>
      <dgm:t>
        <a:bodyPr/>
        <a:lstStyle/>
        <a:p>
          <a:pPr algn="ctr"/>
          <a:endParaRPr lang="zh-TW" altLang="en-US" sz="2400">
            <a:latin typeface="微軟正黑體" panose="020B0604030504040204" pitchFamily="34" charset="-120"/>
            <a:ea typeface="微軟正黑體" panose="020B0604030504040204" pitchFamily="34" charset="-120"/>
          </a:endParaRPr>
        </a:p>
      </dgm:t>
    </dgm:pt>
    <dgm:pt modelId="{8EFEDDBF-FF4B-45F6-896F-AC1647450815}">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3600" dirty="0">
              <a:latin typeface="微軟正黑體" panose="020B0604030504040204" pitchFamily="34" charset="-120"/>
              <a:ea typeface="微軟正黑體" panose="020B0604030504040204" pitchFamily="34" charset="-120"/>
            </a:rPr>
            <a:t>健體目標九素養，成就孩子自動好</a:t>
          </a:r>
        </a:p>
      </dgm:t>
    </dgm:pt>
    <dgm:pt modelId="{942D919F-E2AB-405C-B419-F69424D0ED8A}" type="parTrans" cxnId="{E5AC1877-070B-4557-8FEC-B534F0DD9B03}">
      <dgm:prSet/>
      <dgm:spPr/>
      <dgm:t>
        <a:bodyPr/>
        <a:lstStyle/>
        <a:p>
          <a:pPr algn="ctr"/>
          <a:endParaRPr lang="zh-TW" altLang="en-US" sz="2400">
            <a:latin typeface="微軟正黑體" panose="020B0604030504040204" pitchFamily="34" charset="-120"/>
            <a:ea typeface="微軟正黑體" panose="020B0604030504040204" pitchFamily="34" charset="-120"/>
          </a:endParaRPr>
        </a:p>
      </dgm:t>
    </dgm:pt>
    <dgm:pt modelId="{8B432760-4346-4FEB-B9AC-B72AD316AD05}" type="sibTrans" cxnId="{E5AC1877-070B-4557-8FEC-B534F0DD9B03}">
      <dgm:prSet/>
      <dgm:spPr/>
      <dgm:t>
        <a:bodyPr/>
        <a:lstStyle/>
        <a:p>
          <a:pPr algn="ctr"/>
          <a:endParaRPr lang="zh-TW" altLang="en-US" sz="2400">
            <a:latin typeface="微軟正黑體" panose="020B0604030504040204" pitchFamily="34" charset="-120"/>
            <a:ea typeface="微軟正黑體" panose="020B0604030504040204" pitchFamily="34" charset="-120"/>
          </a:endParaRPr>
        </a:p>
      </dgm:t>
    </dgm:pt>
    <dgm:pt modelId="{873B7CD0-0380-4541-ACA7-A98628A1A1DA}" type="pres">
      <dgm:prSet presAssocID="{F9D12D8D-D307-4ACF-8C30-400AD5D92F64}" presName="linear" presStyleCnt="0">
        <dgm:presLayoutVars>
          <dgm:animLvl val="lvl"/>
          <dgm:resizeHandles val="exact"/>
        </dgm:presLayoutVars>
      </dgm:prSet>
      <dgm:spPr/>
      <dgm:t>
        <a:bodyPr/>
        <a:lstStyle/>
        <a:p>
          <a:endParaRPr lang="zh-TW" altLang="en-US"/>
        </a:p>
      </dgm:t>
    </dgm:pt>
    <dgm:pt modelId="{C28E0DE6-CC72-4769-A51D-D37D96B2F687}" type="pres">
      <dgm:prSet presAssocID="{F44A6442-4D35-4C91-B89F-43B1A98C883E}" presName="parentText" presStyleLbl="node1" presStyleIdx="0" presStyleCnt="4">
        <dgm:presLayoutVars>
          <dgm:chMax val="0"/>
          <dgm:bulletEnabled val="1"/>
        </dgm:presLayoutVars>
      </dgm:prSet>
      <dgm:spPr/>
      <dgm:t>
        <a:bodyPr/>
        <a:lstStyle/>
        <a:p>
          <a:endParaRPr lang="zh-TW" altLang="en-US"/>
        </a:p>
      </dgm:t>
    </dgm:pt>
    <dgm:pt modelId="{746F8ED5-B626-45C2-81D2-DD2671AD9668}" type="pres">
      <dgm:prSet presAssocID="{C331004D-E9B8-4054-BF3E-9C729B33E8AD}" presName="spacer" presStyleCnt="0"/>
      <dgm:spPr/>
    </dgm:pt>
    <dgm:pt modelId="{98901878-944C-4574-8BEA-23A8C1F344A2}" type="pres">
      <dgm:prSet presAssocID="{DF803BA7-EDFA-4BC4-9872-B81C07FC72B6}" presName="parentText" presStyleLbl="node1" presStyleIdx="1" presStyleCnt="4">
        <dgm:presLayoutVars>
          <dgm:chMax val="0"/>
          <dgm:bulletEnabled val="1"/>
        </dgm:presLayoutVars>
      </dgm:prSet>
      <dgm:spPr/>
      <dgm:t>
        <a:bodyPr/>
        <a:lstStyle/>
        <a:p>
          <a:endParaRPr lang="zh-TW" altLang="en-US"/>
        </a:p>
      </dgm:t>
    </dgm:pt>
    <dgm:pt modelId="{FB6BCB62-AD39-49DE-8CF5-A820AC35EB47}" type="pres">
      <dgm:prSet presAssocID="{B0492E59-5E06-4691-BFA1-D0B99FD25382}" presName="spacer" presStyleCnt="0"/>
      <dgm:spPr/>
    </dgm:pt>
    <dgm:pt modelId="{B1EE33C8-F722-4CDD-913C-A430D73D71C0}" type="pres">
      <dgm:prSet presAssocID="{C9904914-DAA5-4F80-9926-C74700497AB2}" presName="parentText" presStyleLbl="node1" presStyleIdx="2" presStyleCnt="4">
        <dgm:presLayoutVars>
          <dgm:chMax val="0"/>
          <dgm:bulletEnabled val="1"/>
        </dgm:presLayoutVars>
      </dgm:prSet>
      <dgm:spPr/>
      <dgm:t>
        <a:bodyPr/>
        <a:lstStyle/>
        <a:p>
          <a:endParaRPr lang="zh-TW" altLang="en-US"/>
        </a:p>
      </dgm:t>
    </dgm:pt>
    <dgm:pt modelId="{96976350-CA6A-4EBF-B95B-B9268A203C17}" type="pres">
      <dgm:prSet presAssocID="{E576239B-6406-467F-AFD0-551EFB793014}" presName="spacer" presStyleCnt="0"/>
      <dgm:spPr/>
    </dgm:pt>
    <dgm:pt modelId="{7DA1938F-5FA5-4060-AF34-B0511CBB6F89}" type="pres">
      <dgm:prSet presAssocID="{8EFEDDBF-FF4B-45F6-896F-AC1647450815}" presName="parentText" presStyleLbl="node1" presStyleIdx="3" presStyleCnt="4">
        <dgm:presLayoutVars>
          <dgm:chMax val="0"/>
          <dgm:bulletEnabled val="1"/>
        </dgm:presLayoutVars>
      </dgm:prSet>
      <dgm:spPr/>
      <dgm:t>
        <a:bodyPr/>
        <a:lstStyle/>
        <a:p>
          <a:endParaRPr lang="zh-TW" altLang="en-US"/>
        </a:p>
      </dgm:t>
    </dgm:pt>
  </dgm:ptLst>
  <dgm:cxnLst>
    <dgm:cxn modelId="{E9574C0C-6992-49CA-890F-1133AEC146CA}" type="presOf" srcId="{F9D12D8D-D307-4ACF-8C30-400AD5D92F64}" destId="{873B7CD0-0380-4541-ACA7-A98628A1A1DA}" srcOrd="0" destOrd="0" presId="urn:microsoft.com/office/officeart/2005/8/layout/vList2"/>
    <dgm:cxn modelId="{E2022E04-021F-47F3-A09F-3942D41C320F}" srcId="{F9D12D8D-D307-4ACF-8C30-400AD5D92F64}" destId="{C9904914-DAA5-4F80-9926-C74700497AB2}" srcOrd="2" destOrd="0" parTransId="{60B0DF59-F0BB-4852-B56D-E0148C3CE99D}" sibTransId="{E576239B-6406-467F-AFD0-551EFB793014}"/>
    <dgm:cxn modelId="{66A774D1-F42D-404F-9F92-4D1D4445EABC}" type="presOf" srcId="{DF803BA7-EDFA-4BC4-9872-B81C07FC72B6}" destId="{98901878-944C-4574-8BEA-23A8C1F344A2}" srcOrd="0" destOrd="0" presId="urn:microsoft.com/office/officeart/2005/8/layout/vList2"/>
    <dgm:cxn modelId="{108A6730-A256-4131-B7D9-B05E27827E52}" type="presOf" srcId="{8EFEDDBF-FF4B-45F6-896F-AC1647450815}" destId="{7DA1938F-5FA5-4060-AF34-B0511CBB6F89}" srcOrd="0" destOrd="0" presId="urn:microsoft.com/office/officeart/2005/8/layout/vList2"/>
    <dgm:cxn modelId="{E18E30C2-D7CC-4EF0-9D50-76BD7EAF0259}" type="presOf" srcId="{C9904914-DAA5-4F80-9926-C74700497AB2}" destId="{B1EE33C8-F722-4CDD-913C-A430D73D71C0}" srcOrd="0" destOrd="0" presId="urn:microsoft.com/office/officeart/2005/8/layout/vList2"/>
    <dgm:cxn modelId="{E5AC1877-070B-4557-8FEC-B534F0DD9B03}" srcId="{F9D12D8D-D307-4ACF-8C30-400AD5D92F64}" destId="{8EFEDDBF-FF4B-45F6-896F-AC1647450815}" srcOrd="3" destOrd="0" parTransId="{942D919F-E2AB-405C-B419-F69424D0ED8A}" sibTransId="{8B432760-4346-4FEB-B9AC-B72AD316AD05}"/>
    <dgm:cxn modelId="{661F34B3-D871-4B88-8E29-F69CFDA1BFC9}" srcId="{F9D12D8D-D307-4ACF-8C30-400AD5D92F64}" destId="{F44A6442-4D35-4C91-B89F-43B1A98C883E}" srcOrd="0" destOrd="0" parTransId="{9DD7BD89-7681-4074-AD92-2A02A90E9BED}" sibTransId="{C331004D-E9B8-4054-BF3E-9C729B33E8AD}"/>
    <dgm:cxn modelId="{584B66F7-B066-4765-BEF4-9F7568BB30E9}" srcId="{F9D12D8D-D307-4ACF-8C30-400AD5D92F64}" destId="{DF803BA7-EDFA-4BC4-9872-B81C07FC72B6}" srcOrd="1" destOrd="0" parTransId="{CB31BE79-C47F-4155-B936-014F07C776C4}" sibTransId="{B0492E59-5E06-4691-BFA1-D0B99FD25382}"/>
    <dgm:cxn modelId="{6C400522-C8F6-4A89-ABC1-48ED7D7505B2}" type="presOf" srcId="{F44A6442-4D35-4C91-B89F-43B1A98C883E}" destId="{C28E0DE6-CC72-4769-A51D-D37D96B2F687}" srcOrd="0" destOrd="0" presId="urn:microsoft.com/office/officeart/2005/8/layout/vList2"/>
    <dgm:cxn modelId="{E37D3705-E35B-4F0C-AE92-8FAED46599A5}" type="presParOf" srcId="{873B7CD0-0380-4541-ACA7-A98628A1A1DA}" destId="{C28E0DE6-CC72-4769-A51D-D37D96B2F687}" srcOrd="0" destOrd="0" presId="urn:microsoft.com/office/officeart/2005/8/layout/vList2"/>
    <dgm:cxn modelId="{52229CA3-F944-4BFC-B10E-B5C04094427A}" type="presParOf" srcId="{873B7CD0-0380-4541-ACA7-A98628A1A1DA}" destId="{746F8ED5-B626-45C2-81D2-DD2671AD9668}" srcOrd="1" destOrd="0" presId="urn:microsoft.com/office/officeart/2005/8/layout/vList2"/>
    <dgm:cxn modelId="{8277F97B-8330-4679-BA7D-05A95D53F537}" type="presParOf" srcId="{873B7CD0-0380-4541-ACA7-A98628A1A1DA}" destId="{98901878-944C-4574-8BEA-23A8C1F344A2}" srcOrd="2" destOrd="0" presId="urn:microsoft.com/office/officeart/2005/8/layout/vList2"/>
    <dgm:cxn modelId="{DF00BC50-3AE5-44BF-9CBA-EA8CD09C43A9}" type="presParOf" srcId="{873B7CD0-0380-4541-ACA7-A98628A1A1DA}" destId="{FB6BCB62-AD39-49DE-8CF5-A820AC35EB47}" srcOrd="3" destOrd="0" presId="urn:microsoft.com/office/officeart/2005/8/layout/vList2"/>
    <dgm:cxn modelId="{3FB90EDA-0AC2-4F25-8668-714C04B74AE7}" type="presParOf" srcId="{873B7CD0-0380-4541-ACA7-A98628A1A1DA}" destId="{B1EE33C8-F722-4CDD-913C-A430D73D71C0}" srcOrd="4" destOrd="0" presId="urn:microsoft.com/office/officeart/2005/8/layout/vList2"/>
    <dgm:cxn modelId="{7EB6E7AB-4F2C-43D3-832F-DF034B3EDE35}" type="presParOf" srcId="{873B7CD0-0380-4541-ACA7-A98628A1A1DA}" destId="{96976350-CA6A-4EBF-B95B-B9268A203C17}" srcOrd="5" destOrd="0" presId="urn:microsoft.com/office/officeart/2005/8/layout/vList2"/>
    <dgm:cxn modelId="{C9E7A344-957B-4FB5-A0B6-93489EFE4AE3}" type="presParOf" srcId="{873B7CD0-0380-4541-ACA7-A98628A1A1DA}" destId="{7DA1938F-5FA5-4060-AF34-B0511CBB6F89}"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040684-1FE8-4CE0-A600-CFE86E291611}" type="doc">
      <dgm:prSet loTypeId="urn:microsoft.com/office/officeart/2005/8/layout/vList5" loCatId="list" qsTypeId="urn:microsoft.com/office/officeart/2005/8/quickstyle/simple2" qsCatId="simple" csTypeId="urn:microsoft.com/office/officeart/2005/8/colors/colorful3" csCatId="colorful" phldr="1"/>
      <dgm:spPr/>
      <dgm:t>
        <a:bodyPr/>
        <a:lstStyle/>
        <a:p>
          <a:endParaRPr lang="zh-TW" altLang="en-US"/>
        </a:p>
      </dgm:t>
    </dgm:pt>
    <dgm:pt modelId="{2A9DF110-F309-475E-842E-2E1820EABA21}">
      <dgm:prSet phldrT="[文字]" custT="1"/>
      <dgm:spPr>
        <a:solidFill>
          <a:srgbClr val="FF0000"/>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對應轉化</a:t>
          </a:r>
        </a:p>
      </dgm:t>
    </dgm:pt>
    <dgm:pt modelId="{FB90845C-7ADF-4836-B173-A8EAD4CE0FF3}" type="parTrans" cxnId="{4E151346-C399-4C66-8B50-D86628A5909D}">
      <dgm:prSet/>
      <dgm:spPr/>
      <dgm:t>
        <a:bodyPr/>
        <a:lstStyle/>
        <a:p>
          <a:endParaRPr lang="zh-TW" altLang="en-US"/>
        </a:p>
      </dgm:t>
    </dgm:pt>
    <dgm:pt modelId="{0AD8D1CB-C07D-4CB7-920C-2A61FA99ED93}" type="sibTrans" cxnId="{4E151346-C399-4C66-8B50-D86628A5909D}">
      <dgm:prSet/>
      <dgm:spPr/>
      <dgm:t>
        <a:bodyPr/>
        <a:lstStyle/>
        <a:p>
          <a:endParaRPr lang="zh-TW" altLang="en-US"/>
        </a:p>
      </dgm:t>
    </dgm:pt>
    <dgm:pt modelId="{8E8ABD5B-0C8B-488D-A9E0-4EEDDA8BFB29}">
      <dgm:prSet phldrT="[文字]" custT="1"/>
      <dgm:spPr>
        <a:solidFill>
          <a:srgbClr val="F87305"/>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多元觀點</a:t>
          </a:r>
        </a:p>
      </dgm:t>
    </dgm:pt>
    <dgm:pt modelId="{825429DC-F2D1-48BA-A0C1-96F3CB03D8C8}" type="parTrans" cxnId="{E7F7053C-95A3-463B-B2B6-36CC7CDFF099}">
      <dgm:prSet/>
      <dgm:spPr/>
      <dgm:t>
        <a:bodyPr/>
        <a:lstStyle/>
        <a:p>
          <a:endParaRPr lang="zh-TW" altLang="en-US"/>
        </a:p>
      </dgm:t>
    </dgm:pt>
    <dgm:pt modelId="{059F4704-8D28-4A42-8B2F-42311FC3816D}" type="sibTrans" cxnId="{E7F7053C-95A3-463B-B2B6-36CC7CDFF099}">
      <dgm:prSet/>
      <dgm:spPr/>
      <dgm:t>
        <a:bodyPr/>
        <a:lstStyle/>
        <a:p>
          <a:endParaRPr lang="zh-TW" altLang="en-US"/>
        </a:p>
      </dgm:t>
    </dgm:pt>
    <dgm:pt modelId="{03E3D5BC-032F-4306-BFA3-3A4B032972AF}">
      <dgm:prSet phldrT="[文字]" custT="1"/>
      <dgm:spPr>
        <a:solidFill>
          <a:srgbClr val="FFC000"/>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性別平等</a:t>
          </a:r>
        </a:p>
      </dgm:t>
    </dgm:pt>
    <dgm:pt modelId="{18A0E979-5552-4454-B45E-5B983CB430E2}" type="parTrans" cxnId="{F31F3E88-50A6-47C3-822C-87157442E315}">
      <dgm:prSet/>
      <dgm:spPr/>
      <dgm:t>
        <a:bodyPr/>
        <a:lstStyle/>
        <a:p>
          <a:endParaRPr lang="zh-TW" altLang="en-US"/>
        </a:p>
      </dgm:t>
    </dgm:pt>
    <dgm:pt modelId="{55D86177-C9FE-476B-8BDB-2E4F6B126339}" type="sibTrans" cxnId="{F31F3E88-50A6-47C3-822C-87157442E315}">
      <dgm:prSet/>
      <dgm:spPr/>
      <dgm:t>
        <a:bodyPr/>
        <a:lstStyle/>
        <a:p>
          <a:endParaRPr lang="zh-TW" altLang="en-US"/>
        </a:p>
      </dgm:t>
    </dgm:pt>
    <dgm:pt modelId="{462E9344-781F-4890-B641-A7FD98F42B59}">
      <dgm:prSet phldrT="[文字]" custT="1"/>
      <dgm:spPr>
        <a:solidFill>
          <a:srgbClr val="92D050"/>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自編教材</a:t>
          </a:r>
        </a:p>
      </dgm:t>
    </dgm:pt>
    <dgm:pt modelId="{22BAF4A3-FD17-40FD-A020-AB427087F06F}" type="parTrans" cxnId="{DDBD99E3-2B91-4D30-BB44-D4AA2AB4A3EF}">
      <dgm:prSet/>
      <dgm:spPr/>
      <dgm:t>
        <a:bodyPr/>
        <a:lstStyle/>
        <a:p>
          <a:endParaRPr lang="zh-TW" altLang="en-US"/>
        </a:p>
      </dgm:t>
    </dgm:pt>
    <dgm:pt modelId="{B8E5A181-7ABD-42D2-9800-4E22F3D63A6B}" type="sibTrans" cxnId="{DDBD99E3-2B91-4D30-BB44-D4AA2AB4A3EF}">
      <dgm:prSet/>
      <dgm:spPr/>
      <dgm:t>
        <a:bodyPr/>
        <a:lstStyle/>
        <a:p>
          <a:endParaRPr lang="zh-TW" altLang="en-US"/>
        </a:p>
      </dgm:t>
    </dgm:pt>
    <dgm:pt modelId="{27FC7C9A-EC7F-4A85-9380-F70A1188C5C7}">
      <dgm:prSet phldrT="[文字]" custT="1"/>
      <dgm:spPr>
        <a:solidFill>
          <a:srgbClr val="0070C0"/>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審議通過</a:t>
          </a:r>
        </a:p>
      </dgm:t>
    </dgm:pt>
    <dgm:pt modelId="{45E0F8F2-2953-4187-AC6B-7DDBD5F1F595}" type="parTrans" cxnId="{900E06A5-8F3F-4AE3-9891-0D133DD96D2F}">
      <dgm:prSet/>
      <dgm:spPr/>
      <dgm:t>
        <a:bodyPr/>
        <a:lstStyle/>
        <a:p>
          <a:endParaRPr lang="zh-TW" altLang="en-US"/>
        </a:p>
      </dgm:t>
    </dgm:pt>
    <dgm:pt modelId="{44A62CA3-A684-4A4D-B005-9B9D8CB37114}" type="sibTrans" cxnId="{900E06A5-8F3F-4AE3-9891-0D133DD96D2F}">
      <dgm:prSet/>
      <dgm:spPr/>
      <dgm:t>
        <a:bodyPr/>
        <a:lstStyle/>
        <a:p>
          <a:endParaRPr lang="zh-TW" altLang="en-US"/>
        </a:p>
      </dgm:t>
    </dgm:pt>
    <dgm:pt modelId="{6BCA98C3-3D9F-4C48-BA80-060B14BC7510}">
      <dgm:prSet custT="1"/>
      <dgm:spPr>
        <a:solidFill>
          <a:schemeClr val="accent6">
            <a:lumMod val="40000"/>
            <a:lumOff val="60000"/>
            <a:alpha val="90000"/>
          </a:scheme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融入多元觀點，注重多元性與  差異性，引發學生自覺、思辨。</a:t>
          </a:r>
        </a:p>
      </dgm:t>
    </dgm:pt>
    <dgm:pt modelId="{8AFF0311-D841-4937-97FE-5EC5F58D3778}" type="parTrans" cxnId="{4826C87E-142B-4779-BC54-0263611D23AF}">
      <dgm:prSet/>
      <dgm:spPr/>
      <dgm:t>
        <a:bodyPr/>
        <a:lstStyle/>
        <a:p>
          <a:endParaRPr lang="zh-TW" altLang="en-US"/>
        </a:p>
      </dgm:t>
    </dgm:pt>
    <dgm:pt modelId="{83F89223-A191-429A-8B88-82B41C95EACC}" type="sibTrans" cxnId="{4826C87E-142B-4779-BC54-0263611D23AF}">
      <dgm:prSet/>
      <dgm:spPr/>
      <dgm:t>
        <a:bodyPr/>
        <a:lstStyle/>
        <a:p>
          <a:endParaRPr lang="zh-TW" altLang="en-US"/>
        </a:p>
      </dgm:t>
    </dgm:pt>
    <dgm:pt modelId="{32D63C7B-E268-4F6B-9A31-11A8AF3F5193}">
      <dgm:prSet phldrT="[文字]" custT="1"/>
      <dgm:spPr>
        <a:solidFill>
          <a:srgbClr val="FFC9C9">
            <a:alpha val="89804"/>
          </a:srgb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依據學習表現與學習內容轉化為各單元的學習主題及其學習目標。</a:t>
          </a:r>
        </a:p>
      </dgm:t>
    </dgm:pt>
    <dgm:pt modelId="{A3AFD407-C2F0-4972-89D8-721FA3AC53F6}" type="parTrans" cxnId="{9667794C-C7B6-496C-BBB4-D5BA49CB58BF}">
      <dgm:prSet/>
      <dgm:spPr/>
      <dgm:t>
        <a:bodyPr/>
        <a:lstStyle/>
        <a:p>
          <a:endParaRPr lang="zh-TW" altLang="en-US"/>
        </a:p>
      </dgm:t>
    </dgm:pt>
    <dgm:pt modelId="{15DB147A-A26C-45B2-9948-133CE5493008}" type="sibTrans" cxnId="{9667794C-C7B6-496C-BBB4-D5BA49CB58BF}">
      <dgm:prSet/>
      <dgm:spPr/>
      <dgm:t>
        <a:bodyPr/>
        <a:lstStyle/>
        <a:p>
          <a:endParaRPr lang="zh-TW" altLang="en-US"/>
        </a:p>
      </dgm:t>
    </dgm:pt>
    <dgm:pt modelId="{DFD9EFB0-A40A-4E17-ABA3-E9FD5BF587BE}">
      <dgm:prSet custT="1"/>
      <dgm:spPr>
        <a:solidFill>
          <a:srgbClr val="FFFFCC">
            <a:alpha val="90000"/>
          </a:srgb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符合性別平等相關規範。</a:t>
          </a:r>
        </a:p>
      </dgm:t>
    </dgm:pt>
    <dgm:pt modelId="{DC34F9D0-70AC-498C-AFD2-FD5C8AB183CB}" type="parTrans" cxnId="{5A0489A4-311D-48D7-B708-199BB6B3E10B}">
      <dgm:prSet/>
      <dgm:spPr/>
      <dgm:t>
        <a:bodyPr/>
        <a:lstStyle/>
        <a:p>
          <a:endParaRPr lang="zh-TW" altLang="en-US"/>
        </a:p>
      </dgm:t>
    </dgm:pt>
    <dgm:pt modelId="{B882DB75-02A1-45D3-8E9C-C85AA9D638C5}" type="sibTrans" cxnId="{5A0489A4-311D-48D7-B708-199BB6B3E10B}">
      <dgm:prSet/>
      <dgm:spPr/>
      <dgm:t>
        <a:bodyPr/>
        <a:lstStyle/>
        <a:p>
          <a:endParaRPr lang="zh-TW" altLang="en-US"/>
        </a:p>
      </dgm:t>
    </dgm:pt>
    <dgm:pt modelId="{6F34B2D2-80C2-4A3B-95F6-372472884923}">
      <dgm:prSet custT="1"/>
      <dgm:spPr>
        <a:solidFill>
          <a:schemeClr val="accent3">
            <a:lumMod val="40000"/>
            <a:lumOff val="60000"/>
            <a:alpha val="90000"/>
          </a:scheme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自編教材應配合教學實踐，評估修正實施成效</a:t>
          </a:r>
        </a:p>
      </dgm:t>
    </dgm:pt>
    <dgm:pt modelId="{17CB4069-DE33-4C6F-B589-584CABB17B07}" type="parTrans" cxnId="{2E4AEE77-AED7-4FE6-B646-BE2AF22C2E26}">
      <dgm:prSet/>
      <dgm:spPr/>
      <dgm:t>
        <a:bodyPr/>
        <a:lstStyle/>
        <a:p>
          <a:endParaRPr lang="zh-TW" altLang="en-US"/>
        </a:p>
      </dgm:t>
    </dgm:pt>
    <dgm:pt modelId="{4B708276-0D40-43F3-B32C-8B8669A24432}" type="sibTrans" cxnId="{2E4AEE77-AED7-4FE6-B646-BE2AF22C2E26}">
      <dgm:prSet/>
      <dgm:spPr/>
      <dgm:t>
        <a:bodyPr/>
        <a:lstStyle/>
        <a:p>
          <a:endParaRPr lang="zh-TW" altLang="en-US"/>
        </a:p>
      </dgm:t>
    </dgm:pt>
    <dgm:pt modelId="{11B08032-352D-4071-8B7D-6D70DD2FBD0F}">
      <dgm:prSet custT="1"/>
      <dgm:spPr>
        <a:solidFill>
          <a:schemeClr val="tx2">
            <a:lumMod val="20000"/>
            <a:lumOff val="80000"/>
            <a:alpha val="90000"/>
          </a:schemeClr>
        </a:solidFill>
      </dgm:spPr>
      <dgm:t>
        <a:bodyPr/>
        <a:lstStyle/>
        <a:p>
          <a:r>
            <a:rPr lang="zh-TW" altLang="en-US" sz="2400" dirty="0">
              <a:latin typeface="微軟正黑體" panose="020B0604030504040204" pitchFamily="34" charset="-120"/>
              <a:ea typeface="微軟正黑體" panose="020B0604030504040204" pitchFamily="34" charset="-120"/>
            </a:rPr>
            <a:t>教材選用已經審查合格通過的  教科用書及校本自編教材為原則。</a:t>
          </a:r>
        </a:p>
      </dgm:t>
    </dgm:pt>
    <dgm:pt modelId="{C8DFB72A-03FE-4E9B-A269-1B8BCDCC7DCB}" type="parTrans" cxnId="{CE792E5B-D6BA-430F-B288-54EF744EF419}">
      <dgm:prSet/>
      <dgm:spPr/>
      <dgm:t>
        <a:bodyPr/>
        <a:lstStyle/>
        <a:p>
          <a:endParaRPr lang="zh-TW" altLang="en-US"/>
        </a:p>
      </dgm:t>
    </dgm:pt>
    <dgm:pt modelId="{3392374C-CE54-4A4C-8A65-E06C9733B8DB}" type="sibTrans" cxnId="{CE792E5B-D6BA-430F-B288-54EF744EF419}">
      <dgm:prSet/>
      <dgm:spPr/>
      <dgm:t>
        <a:bodyPr/>
        <a:lstStyle/>
        <a:p>
          <a:endParaRPr lang="zh-TW" altLang="en-US"/>
        </a:p>
      </dgm:t>
    </dgm:pt>
    <dgm:pt modelId="{6ABE02A8-3B61-4632-966C-7C25BC4282D7}" type="pres">
      <dgm:prSet presAssocID="{07040684-1FE8-4CE0-A600-CFE86E291611}" presName="Name0" presStyleCnt="0">
        <dgm:presLayoutVars>
          <dgm:dir/>
          <dgm:animLvl val="lvl"/>
          <dgm:resizeHandles val="exact"/>
        </dgm:presLayoutVars>
      </dgm:prSet>
      <dgm:spPr/>
      <dgm:t>
        <a:bodyPr/>
        <a:lstStyle/>
        <a:p>
          <a:endParaRPr lang="zh-TW" altLang="en-US"/>
        </a:p>
      </dgm:t>
    </dgm:pt>
    <dgm:pt modelId="{EBF8AE0C-41D7-4C63-A055-2B72082E0064}" type="pres">
      <dgm:prSet presAssocID="{2A9DF110-F309-475E-842E-2E1820EABA21}" presName="linNode" presStyleCnt="0"/>
      <dgm:spPr/>
    </dgm:pt>
    <dgm:pt modelId="{C7281134-D48C-4C8D-B37C-88ABB93F29A9}" type="pres">
      <dgm:prSet presAssocID="{2A9DF110-F309-475E-842E-2E1820EABA21}" presName="parentText" presStyleLbl="node1" presStyleIdx="0" presStyleCnt="5" custLinFactNeighborY="-229">
        <dgm:presLayoutVars>
          <dgm:chMax val="1"/>
          <dgm:bulletEnabled val="1"/>
        </dgm:presLayoutVars>
      </dgm:prSet>
      <dgm:spPr/>
      <dgm:t>
        <a:bodyPr/>
        <a:lstStyle/>
        <a:p>
          <a:endParaRPr lang="zh-TW" altLang="en-US"/>
        </a:p>
      </dgm:t>
    </dgm:pt>
    <dgm:pt modelId="{B44B14FC-32A2-4AB6-95D8-1F1657A44EDA}" type="pres">
      <dgm:prSet presAssocID="{2A9DF110-F309-475E-842E-2E1820EABA21}" presName="descendantText" presStyleLbl="alignAccFollowNode1" presStyleIdx="0" presStyleCnt="5">
        <dgm:presLayoutVars>
          <dgm:bulletEnabled val="1"/>
        </dgm:presLayoutVars>
      </dgm:prSet>
      <dgm:spPr/>
      <dgm:t>
        <a:bodyPr/>
        <a:lstStyle/>
        <a:p>
          <a:endParaRPr lang="zh-TW" altLang="en-US"/>
        </a:p>
      </dgm:t>
    </dgm:pt>
    <dgm:pt modelId="{19EB1926-2003-4BB6-A98A-1BE0A5F4959E}" type="pres">
      <dgm:prSet presAssocID="{0AD8D1CB-C07D-4CB7-920C-2A61FA99ED93}" presName="sp" presStyleCnt="0"/>
      <dgm:spPr/>
    </dgm:pt>
    <dgm:pt modelId="{1A328311-B4B9-44AE-806F-68C70D1908EE}" type="pres">
      <dgm:prSet presAssocID="{8E8ABD5B-0C8B-488D-A9E0-4EEDDA8BFB29}" presName="linNode" presStyleCnt="0"/>
      <dgm:spPr/>
    </dgm:pt>
    <dgm:pt modelId="{69E3CCF6-8844-453A-B10B-3474461A7F53}" type="pres">
      <dgm:prSet presAssocID="{8E8ABD5B-0C8B-488D-A9E0-4EEDDA8BFB29}" presName="parentText" presStyleLbl="node1" presStyleIdx="1" presStyleCnt="5">
        <dgm:presLayoutVars>
          <dgm:chMax val="1"/>
          <dgm:bulletEnabled val="1"/>
        </dgm:presLayoutVars>
      </dgm:prSet>
      <dgm:spPr/>
      <dgm:t>
        <a:bodyPr/>
        <a:lstStyle/>
        <a:p>
          <a:endParaRPr lang="zh-TW" altLang="en-US"/>
        </a:p>
      </dgm:t>
    </dgm:pt>
    <dgm:pt modelId="{62E807BA-031B-4B02-B502-4D4A21BD75F9}" type="pres">
      <dgm:prSet presAssocID="{8E8ABD5B-0C8B-488D-A9E0-4EEDDA8BFB29}" presName="descendantText" presStyleLbl="alignAccFollowNode1" presStyleIdx="1" presStyleCnt="5">
        <dgm:presLayoutVars>
          <dgm:bulletEnabled val="1"/>
        </dgm:presLayoutVars>
      </dgm:prSet>
      <dgm:spPr/>
      <dgm:t>
        <a:bodyPr/>
        <a:lstStyle/>
        <a:p>
          <a:endParaRPr lang="zh-TW" altLang="en-US"/>
        </a:p>
      </dgm:t>
    </dgm:pt>
    <dgm:pt modelId="{C254669E-FF96-47CB-A2BA-D67B6B1C7A2B}" type="pres">
      <dgm:prSet presAssocID="{059F4704-8D28-4A42-8B2F-42311FC3816D}" presName="sp" presStyleCnt="0"/>
      <dgm:spPr/>
    </dgm:pt>
    <dgm:pt modelId="{B79E246F-4705-4264-A78E-9EF32D486D37}" type="pres">
      <dgm:prSet presAssocID="{03E3D5BC-032F-4306-BFA3-3A4B032972AF}" presName="linNode" presStyleCnt="0"/>
      <dgm:spPr/>
    </dgm:pt>
    <dgm:pt modelId="{1210E7F0-9D4D-4BC5-866D-5A3A67ED026D}" type="pres">
      <dgm:prSet presAssocID="{03E3D5BC-032F-4306-BFA3-3A4B032972AF}" presName="parentText" presStyleLbl="node1" presStyleIdx="2" presStyleCnt="5">
        <dgm:presLayoutVars>
          <dgm:chMax val="1"/>
          <dgm:bulletEnabled val="1"/>
        </dgm:presLayoutVars>
      </dgm:prSet>
      <dgm:spPr/>
      <dgm:t>
        <a:bodyPr/>
        <a:lstStyle/>
        <a:p>
          <a:endParaRPr lang="zh-TW" altLang="en-US"/>
        </a:p>
      </dgm:t>
    </dgm:pt>
    <dgm:pt modelId="{C2CC997D-83C9-4D05-9924-95A802EA7F6E}" type="pres">
      <dgm:prSet presAssocID="{03E3D5BC-032F-4306-BFA3-3A4B032972AF}" presName="descendantText" presStyleLbl="alignAccFollowNode1" presStyleIdx="2" presStyleCnt="5">
        <dgm:presLayoutVars>
          <dgm:bulletEnabled val="1"/>
        </dgm:presLayoutVars>
      </dgm:prSet>
      <dgm:spPr/>
      <dgm:t>
        <a:bodyPr/>
        <a:lstStyle/>
        <a:p>
          <a:endParaRPr lang="zh-TW" altLang="en-US"/>
        </a:p>
      </dgm:t>
    </dgm:pt>
    <dgm:pt modelId="{87D8D5DE-EAC3-4BD7-BC10-A1BC0884D3A6}" type="pres">
      <dgm:prSet presAssocID="{55D86177-C9FE-476B-8BDB-2E4F6B126339}" presName="sp" presStyleCnt="0"/>
      <dgm:spPr/>
    </dgm:pt>
    <dgm:pt modelId="{6A9B0C72-9A3A-46D1-A3BB-63604CB74757}" type="pres">
      <dgm:prSet presAssocID="{462E9344-781F-4890-B641-A7FD98F42B59}" presName="linNode" presStyleCnt="0"/>
      <dgm:spPr/>
    </dgm:pt>
    <dgm:pt modelId="{C4E4F6B9-C06A-49A5-BBE5-4D96A3413B70}" type="pres">
      <dgm:prSet presAssocID="{462E9344-781F-4890-B641-A7FD98F42B59}" presName="parentText" presStyleLbl="node1" presStyleIdx="3" presStyleCnt="5">
        <dgm:presLayoutVars>
          <dgm:chMax val="1"/>
          <dgm:bulletEnabled val="1"/>
        </dgm:presLayoutVars>
      </dgm:prSet>
      <dgm:spPr/>
      <dgm:t>
        <a:bodyPr/>
        <a:lstStyle/>
        <a:p>
          <a:endParaRPr lang="zh-TW" altLang="en-US"/>
        </a:p>
      </dgm:t>
    </dgm:pt>
    <dgm:pt modelId="{41A0072E-BDB6-4EFA-97E5-CEF5A7C33B5F}" type="pres">
      <dgm:prSet presAssocID="{462E9344-781F-4890-B641-A7FD98F42B59}" presName="descendantText" presStyleLbl="alignAccFollowNode1" presStyleIdx="3" presStyleCnt="5">
        <dgm:presLayoutVars>
          <dgm:bulletEnabled val="1"/>
        </dgm:presLayoutVars>
      </dgm:prSet>
      <dgm:spPr/>
      <dgm:t>
        <a:bodyPr/>
        <a:lstStyle/>
        <a:p>
          <a:endParaRPr lang="zh-TW" altLang="en-US"/>
        </a:p>
      </dgm:t>
    </dgm:pt>
    <dgm:pt modelId="{EB34DC92-355A-4B4B-A678-1BD8376AFEA3}" type="pres">
      <dgm:prSet presAssocID="{B8E5A181-7ABD-42D2-9800-4E22F3D63A6B}" presName="sp" presStyleCnt="0"/>
      <dgm:spPr/>
    </dgm:pt>
    <dgm:pt modelId="{D9E4B5EC-D012-4B6A-824B-14B17308B9A8}" type="pres">
      <dgm:prSet presAssocID="{27FC7C9A-EC7F-4A85-9380-F70A1188C5C7}" presName="linNode" presStyleCnt="0"/>
      <dgm:spPr/>
    </dgm:pt>
    <dgm:pt modelId="{89015D5B-1FD0-4975-AD79-1DE489BDB613}" type="pres">
      <dgm:prSet presAssocID="{27FC7C9A-EC7F-4A85-9380-F70A1188C5C7}" presName="parentText" presStyleLbl="node1" presStyleIdx="4" presStyleCnt="5">
        <dgm:presLayoutVars>
          <dgm:chMax val="1"/>
          <dgm:bulletEnabled val="1"/>
        </dgm:presLayoutVars>
      </dgm:prSet>
      <dgm:spPr/>
      <dgm:t>
        <a:bodyPr/>
        <a:lstStyle/>
        <a:p>
          <a:endParaRPr lang="zh-TW" altLang="en-US"/>
        </a:p>
      </dgm:t>
    </dgm:pt>
    <dgm:pt modelId="{94B2BC3F-83C1-41DA-91DD-06380276D8D2}" type="pres">
      <dgm:prSet presAssocID="{27FC7C9A-EC7F-4A85-9380-F70A1188C5C7}" presName="descendantText" presStyleLbl="alignAccFollowNode1" presStyleIdx="4" presStyleCnt="5">
        <dgm:presLayoutVars>
          <dgm:bulletEnabled val="1"/>
        </dgm:presLayoutVars>
      </dgm:prSet>
      <dgm:spPr/>
      <dgm:t>
        <a:bodyPr/>
        <a:lstStyle/>
        <a:p>
          <a:endParaRPr lang="zh-TW" altLang="en-US"/>
        </a:p>
      </dgm:t>
    </dgm:pt>
  </dgm:ptLst>
  <dgm:cxnLst>
    <dgm:cxn modelId="{4E151346-C399-4C66-8B50-D86628A5909D}" srcId="{07040684-1FE8-4CE0-A600-CFE86E291611}" destId="{2A9DF110-F309-475E-842E-2E1820EABA21}" srcOrd="0" destOrd="0" parTransId="{FB90845C-7ADF-4836-B173-A8EAD4CE0FF3}" sibTransId="{0AD8D1CB-C07D-4CB7-920C-2A61FA99ED93}"/>
    <dgm:cxn modelId="{DDBD99E3-2B91-4D30-BB44-D4AA2AB4A3EF}" srcId="{07040684-1FE8-4CE0-A600-CFE86E291611}" destId="{462E9344-781F-4890-B641-A7FD98F42B59}" srcOrd="3" destOrd="0" parTransId="{22BAF4A3-FD17-40FD-A020-AB427087F06F}" sibTransId="{B8E5A181-7ABD-42D2-9800-4E22F3D63A6B}"/>
    <dgm:cxn modelId="{3A3886AC-19BF-405D-B0EB-55B72B784FEC}" type="presOf" srcId="{11B08032-352D-4071-8B7D-6D70DD2FBD0F}" destId="{94B2BC3F-83C1-41DA-91DD-06380276D8D2}" srcOrd="0" destOrd="0" presId="urn:microsoft.com/office/officeart/2005/8/layout/vList5"/>
    <dgm:cxn modelId="{8245F8BD-AC32-4FB5-B8D5-1412B549CE4D}" type="presOf" srcId="{03E3D5BC-032F-4306-BFA3-3A4B032972AF}" destId="{1210E7F0-9D4D-4BC5-866D-5A3A67ED026D}" srcOrd="0" destOrd="0" presId="urn:microsoft.com/office/officeart/2005/8/layout/vList5"/>
    <dgm:cxn modelId="{9667794C-C7B6-496C-BBB4-D5BA49CB58BF}" srcId="{2A9DF110-F309-475E-842E-2E1820EABA21}" destId="{32D63C7B-E268-4F6B-9A31-11A8AF3F5193}" srcOrd="0" destOrd="0" parTransId="{A3AFD407-C2F0-4972-89D8-721FA3AC53F6}" sibTransId="{15DB147A-A26C-45B2-9948-133CE5493008}"/>
    <dgm:cxn modelId="{1B8F4B40-6BDC-4B6F-AF48-F4498E4021DD}" type="presOf" srcId="{462E9344-781F-4890-B641-A7FD98F42B59}" destId="{C4E4F6B9-C06A-49A5-BBE5-4D96A3413B70}" srcOrd="0" destOrd="0" presId="urn:microsoft.com/office/officeart/2005/8/layout/vList5"/>
    <dgm:cxn modelId="{E7F7053C-95A3-463B-B2B6-36CC7CDFF099}" srcId="{07040684-1FE8-4CE0-A600-CFE86E291611}" destId="{8E8ABD5B-0C8B-488D-A9E0-4EEDDA8BFB29}" srcOrd="1" destOrd="0" parTransId="{825429DC-F2D1-48BA-A0C1-96F3CB03D8C8}" sibTransId="{059F4704-8D28-4A42-8B2F-42311FC3816D}"/>
    <dgm:cxn modelId="{5F5A470F-2909-495D-A572-A93A0FB24A61}" type="presOf" srcId="{8E8ABD5B-0C8B-488D-A9E0-4EEDDA8BFB29}" destId="{69E3CCF6-8844-453A-B10B-3474461A7F53}" srcOrd="0" destOrd="0" presId="urn:microsoft.com/office/officeart/2005/8/layout/vList5"/>
    <dgm:cxn modelId="{5A0489A4-311D-48D7-B708-199BB6B3E10B}" srcId="{03E3D5BC-032F-4306-BFA3-3A4B032972AF}" destId="{DFD9EFB0-A40A-4E17-ABA3-E9FD5BF587BE}" srcOrd="0" destOrd="0" parTransId="{DC34F9D0-70AC-498C-AFD2-FD5C8AB183CB}" sibTransId="{B882DB75-02A1-45D3-8E9C-C85AA9D638C5}"/>
    <dgm:cxn modelId="{E9B1FAEB-0530-46D5-BA51-E698B9492AD5}" type="presOf" srcId="{32D63C7B-E268-4F6B-9A31-11A8AF3F5193}" destId="{B44B14FC-32A2-4AB6-95D8-1F1657A44EDA}" srcOrd="0" destOrd="0" presId="urn:microsoft.com/office/officeart/2005/8/layout/vList5"/>
    <dgm:cxn modelId="{2E4AEE77-AED7-4FE6-B646-BE2AF22C2E26}" srcId="{462E9344-781F-4890-B641-A7FD98F42B59}" destId="{6F34B2D2-80C2-4A3B-95F6-372472884923}" srcOrd="0" destOrd="0" parTransId="{17CB4069-DE33-4C6F-B589-584CABB17B07}" sibTransId="{4B708276-0D40-43F3-B32C-8B8669A24432}"/>
    <dgm:cxn modelId="{41AEED74-A0E9-43E9-8A07-03D65DD4927D}" type="presOf" srcId="{2A9DF110-F309-475E-842E-2E1820EABA21}" destId="{C7281134-D48C-4C8D-B37C-88ABB93F29A9}" srcOrd="0" destOrd="0" presId="urn:microsoft.com/office/officeart/2005/8/layout/vList5"/>
    <dgm:cxn modelId="{A498617D-FC9D-470F-83D5-52F94FDE7871}" type="presOf" srcId="{6F34B2D2-80C2-4A3B-95F6-372472884923}" destId="{41A0072E-BDB6-4EFA-97E5-CEF5A7C33B5F}" srcOrd="0" destOrd="0" presId="urn:microsoft.com/office/officeart/2005/8/layout/vList5"/>
    <dgm:cxn modelId="{7D269B31-6711-4B2F-85B4-7ACBC4417F47}" type="presOf" srcId="{07040684-1FE8-4CE0-A600-CFE86E291611}" destId="{6ABE02A8-3B61-4632-966C-7C25BC4282D7}" srcOrd="0" destOrd="0" presId="urn:microsoft.com/office/officeart/2005/8/layout/vList5"/>
    <dgm:cxn modelId="{4826C87E-142B-4779-BC54-0263611D23AF}" srcId="{8E8ABD5B-0C8B-488D-A9E0-4EEDDA8BFB29}" destId="{6BCA98C3-3D9F-4C48-BA80-060B14BC7510}" srcOrd="0" destOrd="0" parTransId="{8AFF0311-D841-4937-97FE-5EC5F58D3778}" sibTransId="{83F89223-A191-429A-8B88-82B41C95EACC}"/>
    <dgm:cxn modelId="{F7614C33-4177-4720-B125-1E82C27761C3}" type="presOf" srcId="{6BCA98C3-3D9F-4C48-BA80-060B14BC7510}" destId="{62E807BA-031B-4B02-B502-4D4A21BD75F9}" srcOrd="0" destOrd="0" presId="urn:microsoft.com/office/officeart/2005/8/layout/vList5"/>
    <dgm:cxn modelId="{392F1E92-A357-412B-92B9-EA8826A4C946}" type="presOf" srcId="{DFD9EFB0-A40A-4E17-ABA3-E9FD5BF587BE}" destId="{C2CC997D-83C9-4D05-9924-95A802EA7F6E}" srcOrd="0" destOrd="0" presId="urn:microsoft.com/office/officeart/2005/8/layout/vList5"/>
    <dgm:cxn modelId="{900E06A5-8F3F-4AE3-9891-0D133DD96D2F}" srcId="{07040684-1FE8-4CE0-A600-CFE86E291611}" destId="{27FC7C9A-EC7F-4A85-9380-F70A1188C5C7}" srcOrd="4" destOrd="0" parTransId="{45E0F8F2-2953-4187-AC6B-7DDBD5F1F595}" sibTransId="{44A62CA3-A684-4A4D-B005-9B9D8CB37114}"/>
    <dgm:cxn modelId="{4A8CBAD4-1BCB-4D25-ACC8-B3ED4A784D20}" type="presOf" srcId="{27FC7C9A-EC7F-4A85-9380-F70A1188C5C7}" destId="{89015D5B-1FD0-4975-AD79-1DE489BDB613}" srcOrd="0" destOrd="0" presId="urn:microsoft.com/office/officeart/2005/8/layout/vList5"/>
    <dgm:cxn modelId="{F31F3E88-50A6-47C3-822C-87157442E315}" srcId="{07040684-1FE8-4CE0-A600-CFE86E291611}" destId="{03E3D5BC-032F-4306-BFA3-3A4B032972AF}" srcOrd="2" destOrd="0" parTransId="{18A0E979-5552-4454-B45E-5B983CB430E2}" sibTransId="{55D86177-C9FE-476B-8BDB-2E4F6B126339}"/>
    <dgm:cxn modelId="{CE792E5B-D6BA-430F-B288-54EF744EF419}" srcId="{27FC7C9A-EC7F-4A85-9380-F70A1188C5C7}" destId="{11B08032-352D-4071-8B7D-6D70DD2FBD0F}" srcOrd="0" destOrd="0" parTransId="{C8DFB72A-03FE-4E9B-A269-1B8BCDCC7DCB}" sibTransId="{3392374C-CE54-4A4C-8A65-E06C9733B8DB}"/>
    <dgm:cxn modelId="{DDA59396-452C-4633-946B-B8EB9EF458EC}" type="presParOf" srcId="{6ABE02A8-3B61-4632-966C-7C25BC4282D7}" destId="{EBF8AE0C-41D7-4C63-A055-2B72082E0064}" srcOrd="0" destOrd="0" presId="urn:microsoft.com/office/officeart/2005/8/layout/vList5"/>
    <dgm:cxn modelId="{9815678A-20C8-4444-8A2D-C879DCFA8170}" type="presParOf" srcId="{EBF8AE0C-41D7-4C63-A055-2B72082E0064}" destId="{C7281134-D48C-4C8D-B37C-88ABB93F29A9}" srcOrd="0" destOrd="0" presId="urn:microsoft.com/office/officeart/2005/8/layout/vList5"/>
    <dgm:cxn modelId="{25EA41B5-41F1-468E-B1A0-1345BCC2A8D3}" type="presParOf" srcId="{EBF8AE0C-41D7-4C63-A055-2B72082E0064}" destId="{B44B14FC-32A2-4AB6-95D8-1F1657A44EDA}" srcOrd="1" destOrd="0" presId="urn:microsoft.com/office/officeart/2005/8/layout/vList5"/>
    <dgm:cxn modelId="{12A0486D-1BD4-4DCF-90AA-D3433D3E62E3}" type="presParOf" srcId="{6ABE02A8-3B61-4632-966C-7C25BC4282D7}" destId="{19EB1926-2003-4BB6-A98A-1BE0A5F4959E}" srcOrd="1" destOrd="0" presId="urn:microsoft.com/office/officeart/2005/8/layout/vList5"/>
    <dgm:cxn modelId="{39368E96-9394-43C7-AADD-5C2AB917EAC8}" type="presParOf" srcId="{6ABE02A8-3B61-4632-966C-7C25BC4282D7}" destId="{1A328311-B4B9-44AE-806F-68C70D1908EE}" srcOrd="2" destOrd="0" presId="urn:microsoft.com/office/officeart/2005/8/layout/vList5"/>
    <dgm:cxn modelId="{B26A0B2E-AEF3-4775-A0DD-75AD4276127C}" type="presParOf" srcId="{1A328311-B4B9-44AE-806F-68C70D1908EE}" destId="{69E3CCF6-8844-453A-B10B-3474461A7F53}" srcOrd="0" destOrd="0" presId="urn:microsoft.com/office/officeart/2005/8/layout/vList5"/>
    <dgm:cxn modelId="{3A6AD031-3216-4439-A44D-892F13C716CC}" type="presParOf" srcId="{1A328311-B4B9-44AE-806F-68C70D1908EE}" destId="{62E807BA-031B-4B02-B502-4D4A21BD75F9}" srcOrd="1" destOrd="0" presId="urn:microsoft.com/office/officeart/2005/8/layout/vList5"/>
    <dgm:cxn modelId="{BA18C6EF-9C9C-4A13-B79E-C82D43C6CBF4}" type="presParOf" srcId="{6ABE02A8-3B61-4632-966C-7C25BC4282D7}" destId="{C254669E-FF96-47CB-A2BA-D67B6B1C7A2B}" srcOrd="3" destOrd="0" presId="urn:microsoft.com/office/officeart/2005/8/layout/vList5"/>
    <dgm:cxn modelId="{D026EB50-912E-467E-8B12-3702F3E63B31}" type="presParOf" srcId="{6ABE02A8-3B61-4632-966C-7C25BC4282D7}" destId="{B79E246F-4705-4264-A78E-9EF32D486D37}" srcOrd="4" destOrd="0" presId="urn:microsoft.com/office/officeart/2005/8/layout/vList5"/>
    <dgm:cxn modelId="{B0834A2B-834F-4878-ACE5-7A6916EF55D8}" type="presParOf" srcId="{B79E246F-4705-4264-A78E-9EF32D486D37}" destId="{1210E7F0-9D4D-4BC5-866D-5A3A67ED026D}" srcOrd="0" destOrd="0" presId="urn:microsoft.com/office/officeart/2005/8/layout/vList5"/>
    <dgm:cxn modelId="{E711D14B-F7EC-4F85-88C7-B7A6AD4B5208}" type="presParOf" srcId="{B79E246F-4705-4264-A78E-9EF32D486D37}" destId="{C2CC997D-83C9-4D05-9924-95A802EA7F6E}" srcOrd="1" destOrd="0" presId="urn:microsoft.com/office/officeart/2005/8/layout/vList5"/>
    <dgm:cxn modelId="{C5B601C5-976E-4DC2-8D70-EB5390A46BDB}" type="presParOf" srcId="{6ABE02A8-3B61-4632-966C-7C25BC4282D7}" destId="{87D8D5DE-EAC3-4BD7-BC10-A1BC0884D3A6}" srcOrd="5" destOrd="0" presId="urn:microsoft.com/office/officeart/2005/8/layout/vList5"/>
    <dgm:cxn modelId="{055009EE-B692-4A31-AEE0-980D511862AA}" type="presParOf" srcId="{6ABE02A8-3B61-4632-966C-7C25BC4282D7}" destId="{6A9B0C72-9A3A-46D1-A3BB-63604CB74757}" srcOrd="6" destOrd="0" presId="urn:microsoft.com/office/officeart/2005/8/layout/vList5"/>
    <dgm:cxn modelId="{EEB8B648-D4EC-435C-A266-72D852ACD8D0}" type="presParOf" srcId="{6A9B0C72-9A3A-46D1-A3BB-63604CB74757}" destId="{C4E4F6B9-C06A-49A5-BBE5-4D96A3413B70}" srcOrd="0" destOrd="0" presId="urn:microsoft.com/office/officeart/2005/8/layout/vList5"/>
    <dgm:cxn modelId="{BC81818C-6D60-4178-B454-059A6AD25858}" type="presParOf" srcId="{6A9B0C72-9A3A-46D1-A3BB-63604CB74757}" destId="{41A0072E-BDB6-4EFA-97E5-CEF5A7C33B5F}" srcOrd="1" destOrd="0" presId="urn:microsoft.com/office/officeart/2005/8/layout/vList5"/>
    <dgm:cxn modelId="{4FA94E53-EF2E-4D8A-9EFC-AC16AC074B5D}" type="presParOf" srcId="{6ABE02A8-3B61-4632-966C-7C25BC4282D7}" destId="{EB34DC92-355A-4B4B-A678-1BD8376AFEA3}" srcOrd="7" destOrd="0" presId="urn:microsoft.com/office/officeart/2005/8/layout/vList5"/>
    <dgm:cxn modelId="{B342BD28-CBFD-47EA-A067-F84839A432F2}" type="presParOf" srcId="{6ABE02A8-3B61-4632-966C-7C25BC4282D7}" destId="{D9E4B5EC-D012-4B6A-824B-14B17308B9A8}" srcOrd="8" destOrd="0" presId="urn:microsoft.com/office/officeart/2005/8/layout/vList5"/>
    <dgm:cxn modelId="{56EAFA1D-E8C1-4DAD-8726-70528E99C447}" type="presParOf" srcId="{D9E4B5EC-D012-4B6A-824B-14B17308B9A8}" destId="{89015D5B-1FD0-4975-AD79-1DE489BDB613}" srcOrd="0" destOrd="0" presId="urn:microsoft.com/office/officeart/2005/8/layout/vList5"/>
    <dgm:cxn modelId="{E08E2CDF-8DC5-455E-A38B-F45115175EF7}" type="presParOf" srcId="{D9E4B5EC-D012-4B6A-824B-14B17308B9A8}" destId="{94B2BC3F-83C1-41DA-91DD-06380276D8D2}"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040684-1FE8-4CE0-A600-CFE86E291611}" type="doc">
      <dgm:prSet loTypeId="urn:microsoft.com/office/officeart/2005/8/layout/vList5" loCatId="list" qsTypeId="urn:microsoft.com/office/officeart/2005/8/quickstyle/simple2" qsCatId="simple" csTypeId="urn:microsoft.com/office/officeart/2005/8/colors/colorful3" csCatId="colorful" phldr="1"/>
      <dgm:spPr/>
      <dgm:t>
        <a:bodyPr/>
        <a:lstStyle/>
        <a:p>
          <a:endParaRPr lang="zh-TW" altLang="en-US"/>
        </a:p>
      </dgm:t>
    </dgm:pt>
    <dgm:pt modelId="{5157FC5E-5CAB-40DA-A3D1-7C6963E1D992}">
      <dgm:prSet phldrT="[文字]" custT="1"/>
      <dgm:spPr>
        <a:solidFill>
          <a:srgbClr val="FF0000"/>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學生需求</a:t>
          </a:r>
        </a:p>
      </dgm:t>
    </dgm:pt>
    <dgm:pt modelId="{98A3AC98-F468-44C5-80BB-926BF07315B5}" type="parTrans" cxnId="{EA52041D-DF50-4FF6-A9B8-4231450F7880}">
      <dgm:prSet/>
      <dgm:spPr/>
      <dgm:t>
        <a:bodyPr/>
        <a:lstStyle/>
        <a:p>
          <a:endParaRPr lang="zh-TW" altLang="en-US"/>
        </a:p>
      </dgm:t>
    </dgm:pt>
    <dgm:pt modelId="{C70CAFA2-97C9-4992-AFF9-D9048BB13DD6}" type="sibTrans" cxnId="{EA52041D-DF50-4FF6-A9B8-4231450F7880}">
      <dgm:prSet/>
      <dgm:spPr/>
      <dgm:t>
        <a:bodyPr/>
        <a:lstStyle/>
        <a:p>
          <a:endParaRPr lang="zh-TW" altLang="en-US"/>
        </a:p>
      </dgm:t>
    </dgm:pt>
    <dgm:pt modelId="{B4BD365D-530A-44CE-8503-DE300DBCD7A4}">
      <dgm:prSet phldrT="[文字]" custT="1"/>
      <dgm:spPr>
        <a:solidFill>
          <a:srgbClr val="F87305"/>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在地特色</a:t>
          </a:r>
        </a:p>
      </dgm:t>
    </dgm:pt>
    <dgm:pt modelId="{B49C8118-E47D-4476-9BCE-3E2DED9D0A80}" type="parTrans" cxnId="{0421571D-7D5D-4212-8604-2B38670D0621}">
      <dgm:prSet/>
      <dgm:spPr/>
      <dgm:t>
        <a:bodyPr/>
        <a:lstStyle/>
        <a:p>
          <a:endParaRPr lang="zh-TW" altLang="en-US"/>
        </a:p>
      </dgm:t>
    </dgm:pt>
    <dgm:pt modelId="{1916025B-81D4-4C78-9176-02BB050847D0}" type="sibTrans" cxnId="{0421571D-7D5D-4212-8604-2B38670D0621}">
      <dgm:prSet/>
      <dgm:spPr/>
      <dgm:t>
        <a:bodyPr/>
        <a:lstStyle/>
        <a:p>
          <a:endParaRPr lang="zh-TW" altLang="en-US"/>
        </a:p>
      </dgm:t>
    </dgm:pt>
    <dgm:pt modelId="{93C77D2F-67BD-4B34-82A3-3CFAD44D3A9D}">
      <dgm:prSet phldrT="[文字]" custT="1"/>
      <dgm:spPr>
        <a:solidFill>
          <a:srgbClr val="FFC000"/>
        </a:solidFill>
      </dgm:spPr>
      <dgm:t>
        <a:bodyPr/>
        <a:lstStyle/>
        <a:p>
          <a:pPr>
            <a:lnSpc>
              <a:spcPct val="60000"/>
            </a:lnSpc>
            <a:spcAft>
              <a:spcPts val="600"/>
            </a:spcAft>
          </a:pPr>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素養導向</a:t>
          </a:r>
        </a:p>
      </dgm:t>
    </dgm:pt>
    <dgm:pt modelId="{19FC788D-8F8C-4FED-A14F-18AA977309DC}" type="parTrans" cxnId="{6082A7B2-C897-486E-BE16-C3AAE4270568}">
      <dgm:prSet/>
      <dgm:spPr/>
      <dgm:t>
        <a:bodyPr/>
        <a:lstStyle/>
        <a:p>
          <a:endParaRPr lang="zh-TW" altLang="en-US"/>
        </a:p>
      </dgm:t>
    </dgm:pt>
    <dgm:pt modelId="{EB79B9C9-2960-422A-A994-EC3F910338DD}" type="sibTrans" cxnId="{6082A7B2-C897-486E-BE16-C3AAE4270568}">
      <dgm:prSet/>
      <dgm:spPr/>
      <dgm:t>
        <a:bodyPr/>
        <a:lstStyle/>
        <a:p>
          <a:endParaRPr lang="zh-TW" altLang="en-US"/>
        </a:p>
      </dgm:t>
    </dgm:pt>
    <dgm:pt modelId="{C3358DBF-1148-44CA-BF46-870CC37578C8}">
      <dgm:prSet phldrT="[文字]" custT="1"/>
      <dgm:spPr>
        <a:solidFill>
          <a:srgbClr val="92D050"/>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多元專精</a:t>
          </a:r>
        </a:p>
      </dgm:t>
    </dgm:pt>
    <dgm:pt modelId="{6906EC03-0524-491C-8900-5DCA791E752F}" type="parTrans" cxnId="{D70AD966-31B8-4E61-A881-4783D9A505C5}">
      <dgm:prSet/>
      <dgm:spPr/>
      <dgm:t>
        <a:bodyPr/>
        <a:lstStyle/>
        <a:p>
          <a:endParaRPr lang="zh-TW" altLang="en-US"/>
        </a:p>
      </dgm:t>
    </dgm:pt>
    <dgm:pt modelId="{1749B549-C272-4039-838A-95C4E0F57ABD}" type="sibTrans" cxnId="{D70AD966-31B8-4E61-A881-4783D9A505C5}">
      <dgm:prSet/>
      <dgm:spPr/>
      <dgm:t>
        <a:bodyPr/>
        <a:lstStyle/>
        <a:p>
          <a:endParaRPr lang="zh-TW" altLang="en-US"/>
        </a:p>
      </dgm:t>
    </dgm:pt>
    <dgm:pt modelId="{CD22B85E-3964-47C2-8E63-69E4D0F2EA61}">
      <dgm:prSet phldrT="[文字]" custT="1"/>
      <dgm:spPr>
        <a:solidFill>
          <a:srgbClr val="0070C0"/>
        </a:solidFill>
      </dgm:spPr>
      <dgm:t>
        <a:bodyPr/>
        <a:lstStyle/>
        <a:p>
          <a:r>
            <a:rPr lang="zh-TW" altLang="en-US" sz="3200" b="1" dirty="0">
              <a:solidFill>
                <a:schemeClr val="tx1">
                  <a:lumMod val="95000"/>
                  <a:lumOff val="5000"/>
                </a:schemeClr>
              </a:solidFill>
              <a:latin typeface="微軟正黑體" panose="020B0604030504040204" pitchFamily="34" charset="-120"/>
              <a:ea typeface="微軟正黑體" panose="020B0604030504040204" pitchFamily="34" charset="-120"/>
            </a:rPr>
            <a:t>高中彈性</a:t>
          </a:r>
        </a:p>
      </dgm:t>
    </dgm:pt>
    <dgm:pt modelId="{1C26965C-D844-4254-BDF0-806F7A6CEAE9}" type="parTrans" cxnId="{6D695619-3434-4C10-805C-B89CE66563CF}">
      <dgm:prSet/>
      <dgm:spPr/>
      <dgm:t>
        <a:bodyPr/>
        <a:lstStyle/>
        <a:p>
          <a:endParaRPr lang="zh-TW" altLang="en-US"/>
        </a:p>
      </dgm:t>
    </dgm:pt>
    <dgm:pt modelId="{263D7D73-D434-4F93-8419-8C03FF8D51DC}" type="sibTrans" cxnId="{6D695619-3434-4C10-805C-B89CE66563CF}">
      <dgm:prSet/>
      <dgm:spPr/>
      <dgm:t>
        <a:bodyPr/>
        <a:lstStyle/>
        <a:p>
          <a:endParaRPr lang="zh-TW" altLang="en-US"/>
        </a:p>
      </dgm:t>
    </dgm:pt>
    <dgm:pt modelId="{40D1908C-41BD-420E-8582-4AE4E26D4BAB}">
      <dgm:prSet custT="1"/>
      <dgm:spPr>
        <a:solidFill>
          <a:srgbClr val="FFC9C9">
            <a:alpha val="90000"/>
          </a:srgb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考量身心發展條件、動作技能、   認知學習邏輯。</a:t>
          </a:r>
        </a:p>
      </dgm:t>
    </dgm:pt>
    <dgm:pt modelId="{83E29F5F-91EC-419E-92DA-DBF1DE296507}" type="parTrans" cxnId="{E6EF8FB2-5EE6-4EFA-806E-90F330646020}">
      <dgm:prSet/>
      <dgm:spPr/>
      <dgm:t>
        <a:bodyPr/>
        <a:lstStyle/>
        <a:p>
          <a:endParaRPr lang="zh-TW" altLang="en-US"/>
        </a:p>
      </dgm:t>
    </dgm:pt>
    <dgm:pt modelId="{44F7549D-3BFC-476A-A4F5-CB0167103AC7}" type="sibTrans" cxnId="{E6EF8FB2-5EE6-4EFA-806E-90F330646020}">
      <dgm:prSet/>
      <dgm:spPr/>
      <dgm:t>
        <a:bodyPr/>
        <a:lstStyle/>
        <a:p>
          <a:endParaRPr lang="zh-TW" altLang="en-US"/>
        </a:p>
      </dgm:t>
    </dgm:pt>
    <dgm:pt modelId="{5D296D52-C24A-430F-82BD-B0E15F888338}">
      <dgm:prSet phldrT="[文字]" custT="1"/>
      <dgm:spPr>
        <a:solidFill>
          <a:schemeClr val="accent6">
            <a:lumMod val="40000"/>
            <a:lumOff val="60000"/>
            <a:alpha val="90000"/>
          </a:scheme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依學校特色、師資專長、重點發展項目、場地、器材設備等因素、並考量在地健康或運動文化之議題</a:t>
          </a:r>
        </a:p>
      </dgm:t>
    </dgm:pt>
    <dgm:pt modelId="{3CEB0B35-5AAD-4502-970D-B166B801C30F}" type="parTrans" cxnId="{F33BDA0B-53B9-497E-B6B2-E47A19F3C8E9}">
      <dgm:prSet/>
      <dgm:spPr/>
      <dgm:t>
        <a:bodyPr/>
        <a:lstStyle/>
        <a:p>
          <a:endParaRPr lang="zh-TW" altLang="en-US"/>
        </a:p>
      </dgm:t>
    </dgm:pt>
    <dgm:pt modelId="{49113E17-BC66-4FAC-80D3-6727DA68CEDA}" type="sibTrans" cxnId="{F33BDA0B-53B9-497E-B6B2-E47A19F3C8E9}">
      <dgm:prSet/>
      <dgm:spPr/>
      <dgm:t>
        <a:bodyPr/>
        <a:lstStyle/>
        <a:p>
          <a:endParaRPr lang="zh-TW" altLang="en-US"/>
        </a:p>
      </dgm:t>
    </dgm:pt>
    <dgm:pt modelId="{8BCCF5BA-B85C-4318-AAB5-BEE4B81AF6AB}">
      <dgm:prSet phldrT="[文字]" custT="1"/>
      <dgm:spPr>
        <a:solidFill>
          <a:srgbClr val="FFFFCC">
            <a:alpha val="90000"/>
          </a:srgb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提供認知思考能力、健康與身體   實踐之學習素材</a:t>
          </a:r>
        </a:p>
      </dgm:t>
    </dgm:pt>
    <dgm:pt modelId="{EDB6DAC5-11D1-421A-BD2A-107FFACBB8E4}" type="parTrans" cxnId="{88F4CD83-343B-4D4B-8F87-74DDC3D377B9}">
      <dgm:prSet/>
      <dgm:spPr/>
      <dgm:t>
        <a:bodyPr/>
        <a:lstStyle/>
        <a:p>
          <a:endParaRPr lang="zh-TW" altLang="en-US"/>
        </a:p>
      </dgm:t>
    </dgm:pt>
    <dgm:pt modelId="{6EABDE19-8B92-47A3-B1D1-B71FE46728E5}" type="sibTrans" cxnId="{88F4CD83-343B-4D4B-8F87-74DDC3D377B9}">
      <dgm:prSet/>
      <dgm:spPr/>
      <dgm:t>
        <a:bodyPr/>
        <a:lstStyle/>
        <a:p>
          <a:endParaRPr lang="zh-TW" altLang="en-US"/>
        </a:p>
      </dgm:t>
    </dgm:pt>
    <dgm:pt modelId="{4F11DBEC-4751-40EB-BEAE-4FDFFDD60042}">
      <dgm:prSet phldrT="[文字]" custT="1"/>
      <dgm:spPr>
        <a:solidFill>
          <a:schemeClr val="accent3">
            <a:lumMod val="20000"/>
            <a:lumOff val="80000"/>
            <a:alpha val="90000"/>
          </a:scheme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國小給予多元化的身體學習經驗，國中以後逐步發展專精項目</a:t>
          </a:r>
        </a:p>
      </dgm:t>
    </dgm:pt>
    <dgm:pt modelId="{6D287AAE-DD3C-41B3-A0F5-A21D66F7C503}" type="parTrans" cxnId="{D502F4C4-FC35-496E-833E-2AB73C63764B}">
      <dgm:prSet/>
      <dgm:spPr/>
      <dgm:t>
        <a:bodyPr/>
        <a:lstStyle/>
        <a:p>
          <a:endParaRPr lang="zh-TW" altLang="en-US"/>
        </a:p>
      </dgm:t>
    </dgm:pt>
    <dgm:pt modelId="{7526FD14-9A70-422D-B343-BA288AAE672E}" type="sibTrans" cxnId="{D502F4C4-FC35-496E-833E-2AB73C63764B}">
      <dgm:prSet/>
      <dgm:spPr/>
      <dgm:t>
        <a:bodyPr/>
        <a:lstStyle/>
        <a:p>
          <a:endParaRPr lang="zh-TW" altLang="en-US"/>
        </a:p>
      </dgm:t>
    </dgm:pt>
    <dgm:pt modelId="{FA2CF969-254C-4494-AF2D-BDAE20EC3DB9}">
      <dgm:prSet phldrT="[文字]" custT="1"/>
      <dgm:spPr>
        <a:solidFill>
          <a:srgbClr val="C1E2F2">
            <a:alpha val="90000"/>
          </a:srgbClr>
        </a:solidFill>
      </dgm:spPr>
      <dgm:t>
        <a:bodyPr/>
        <a:lstStyle/>
        <a:p>
          <a:r>
            <a:rPr lang="zh-TW" altLang="en-US" sz="2400" dirty="0">
              <a:solidFill>
                <a:schemeClr val="tx1">
                  <a:lumMod val="95000"/>
                  <a:lumOff val="5000"/>
                </a:schemeClr>
              </a:solidFill>
              <a:latin typeface="微軟正黑體" panose="020B0604030504040204" pitchFamily="34" charset="-120"/>
              <a:ea typeface="微軟正黑體" panose="020B0604030504040204" pitchFamily="34" charset="-120"/>
            </a:rPr>
            <a:t>得以運動項目進行教材編撰，提供學校選用</a:t>
          </a:r>
        </a:p>
      </dgm:t>
    </dgm:pt>
    <dgm:pt modelId="{5AE78763-5DE1-47F6-8103-CE13456A6A65}" type="parTrans" cxnId="{EC98CB59-1715-49A5-BEFC-59ED0AAA56E4}">
      <dgm:prSet/>
      <dgm:spPr/>
      <dgm:t>
        <a:bodyPr/>
        <a:lstStyle/>
        <a:p>
          <a:endParaRPr lang="zh-TW" altLang="en-US"/>
        </a:p>
      </dgm:t>
    </dgm:pt>
    <dgm:pt modelId="{F4D4EAAB-9B45-48A0-9CA3-D2E919C82FAC}" type="sibTrans" cxnId="{EC98CB59-1715-49A5-BEFC-59ED0AAA56E4}">
      <dgm:prSet/>
      <dgm:spPr/>
      <dgm:t>
        <a:bodyPr/>
        <a:lstStyle/>
        <a:p>
          <a:endParaRPr lang="zh-TW" altLang="en-US"/>
        </a:p>
      </dgm:t>
    </dgm:pt>
    <dgm:pt modelId="{6ABE02A8-3B61-4632-966C-7C25BC4282D7}" type="pres">
      <dgm:prSet presAssocID="{07040684-1FE8-4CE0-A600-CFE86E291611}" presName="Name0" presStyleCnt="0">
        <dgm:presLayoutVars>
          <dgm:dir/>
          <dgm:animLvl val="lvl"/>
          <dgm:resizeHandles val="exact"/>
        </dgm:presLayoutVars>
      </dgm:prSet>
      <dgm:spPr/>
      <dgm:t>
        <a:bodyPr/>
        <a:lstStyle/>
        <a:p>
          <a:endParaRPr lang="zh-TW" altLang="en-US"/>
        </a:p>
      </dgm:t>
    </dgm:pt>
    <dgm:pt modelId="{01C7EFC5-204F-4E6D-A043-9071EEE212F9}" type="pres">
      <dgm:prSet presAssocID="{5157FC5E-5CAB-40DA-A3D1-7C6963E1D992}" presName="linNode" presStyleCnt="0"/>
      <dgm:spPr/>
    </dgm:pt>
    <dgm:pt modelId="{BC1C5706-56A9-4AB9-B878-8D6A922E672C}" type="pres">
      <dgm:prSet presAssocID="{5157FC5E-5CAB-40DA-A3D1-7C6963E1D992}" presName="parentText" presStyleLbl="node1" presStyleIdx="0" presStyleCnt="5" custLinFactNeighborX="-474" custLinFactNeighborY="-117">
        <dgm:presLayoutVars>
          <dgm:chMax val="1"/>
          <dgm:bulletEnabled val="1"/>
        </dgm:presLayoutVars>
      </dgm:prSet>
      <dgm:spPr/>
      <dgm:t>
        <a:bodyPr/>
        <a:lstStyle/>
        <a:p>
          <a:endParaRPr lang="zh-TW" altLang="en-US"/>
        </a:p>
      </dgm:t>
    </dgm:pt>
    <dgm:pt modelId="{4F286843-2E7B-44D9-A6DD-BF7CEDAD4752}" type="pres">
      <dgm:prSet presAssocID="{5157FC5E-5CAB-40DA-A3D1-7C6963E1D992}" presName="descendantText" presStyleLbl="alignAccFollowNode1" presStyleIdx="0" presStyleCnt="5">
        <dgm:presLayoutVars>
          <dgm:bulletEnabled val="1"/>
        </dgm:presLayoutVars>
      </dgm:prSet>
      <dgm:spPr/>
      <dgm:t>
        <a:bodyPr/>
        <a:lstStyle/>
        <a:p>
          <a:endParaRPr lang="zh-TW" altLang="en-US"/>
        </a:p>
      </dgm:t>
    </dgm:pt>
    <dgm:pt modelId="{38E85808-579F-416F-B05B-B3AB9BFDE080}" type="pres">
      <dgm:prSet presAssocID="{C70CAFA2-97C9-4992-AFF9-D9048BB13DD6}" presName="sp" presStyleCnt="0"/>
      <dgm:spPr/>
    </dgm:pt>
    <dgm:pt modelId="{22551969-9CA1-4508-AECB-5F15A3DF8945}" type="pres">
      <dgm:prSet presAssocID="{B4BD365D-530A-44CE-8503-DE300DBCD7A4}" presName="linNode" presStyleCnt="0"/>
      <dgm:spPr/>
    </dgm:pt>
    <dgm:pt modelId="{8CD8802D-4AAA-405D-A32B-65CF431C8DD9}" type="pres">
      <dgm:prSet presAssocID="{B4BD365D-530A-44CE-8503-DE300DBCD7A4}" presName="parentText" presStyleLbl="node1" presStyleIdx="1" presStyleCnt="5">
        <dgm:presLayoutVars>
          <dgm:chMax val="1"/>
          <dgm:bulletEnabled val="1"/>
        </dgm:presLayoutVars>
      </dgm:prSet>
      <dgm:spPr/>
      <dgm:t>
        <a:bodyPr/>
        <a:lstStyle/>
        <a:p>
          <a:endParaRPr lang="zh-TW" altLang="en-US"/>
        </a:p>
      </dgm:t>
    </dgm:pt>
    <dgm:pt modelId="{85917891-0EAF-4DAE-9A9B-2DC197CDB86F}" type="pres">
      <dgm:prSet presAssocID="{B4BD365D-530A-44CE-8503-DE300DBCD7A4}" presName="descendantText" presStyleLbl="alignAccFollowNode1" presStyleIdx="1" presStyleCnt="5" custScaleY="170487">
        <dgm:presLayoutVars>
          <dgm:bulletEnabled val="1"/>
        </dgm:presLayoutVars>
      </dgm:prSet>
      <dgm:spPr/>
      <dgm:t>
        <a:bodyPr/>
        <a:lstStyle/>
        <a:p>
          <a:endParaRPr lang="zh-TW" altLang="en-US"/>
        </a:p>
      </dgm:t>
    </dgm:pt>
    <dgm:pt modelId="{360E4918-BA2B-4126-ADBB-81D2A402E91D}" type="pres">
      <dgm:prSet presAssocID="{1916025B-81D4-4C78-9176-02BB050847D0}" presName="sp" presStyleCnt="0"/>
      <dgm:spPr/>
    </dgm:pt>
    <dgm:pt modelId="{8FBB7F97-84A2-4996-A5A1-F7A3315F8A1C}" type="pres">
      <dgm:prSet presAssocID="{93C77D2F-67BD-4B34-82A3-3CFAD44D3A9D}" presName="linNode" presStyleCnt="0"/>
      <dgm:spPr/>
    </dgm:pt>
    <dgm:pt modelId="{B450AB3D-8CE6-4946-940C-2906BFE39574}" type="pres">
      <dgm:prSet presAssocID="{93C77D2F-67BD-4B34-82A3-3CFAD44D3A9D}" presName="parentText" presStyleLbl="node1" presStyleIdx="2" presStyleCnt="5">
        <dgm:presLayoutVars>
          <dgm:chMax val="1"/>
          <dgm:bulletEnabled val="1"/>
        </dgm:presLayoutVars>
      </dgm:prSet>
      <dgm:spPr/>
      <dgm:t>
        <a:bodyPr/>
        <a:lstStyle/>
        <a:p>
          <a:endParaRPr lang="zh-TW" altLang="en-US"/>
        </a:p>
      </dgm:t>
    </dgm:pt>
    <dgm:pt modelId="{14E0C5BD-C2D3-43D3-A179-244B8E341EAA}" type="pres">
      <dgm:prSet presAssocID="{93C77D2F-67BD-4B34-82A3-3CFAD44D3A9D}" presName="descendantText" presStyleLbl="alignAccFollowNode1" presStyleIdx="2" presStyleCnt="5">
        <dgm:presLayoutVars>
          <dgm:bulletEnabled val="1"/>
        </dgm:presLayoutVars>
      </dgm:prSet>
      <dgm:spPr/>
      <dgm:t>
        <a:bodyPr/>
        <a:lstStyle/>
        <a:p>
          <a:endParaRPr lang="zh-TW" altLang="en-US"/>
        </a:p>
      </dgm:t>
    </dgm:pt>
    <dgm:pt modelId="{80EAF4EE-935D-4AD3-A807-CDC7A01EC429}" type="pres">
      <dgm:prSet presAssocID="{EB79B9C9-2960-422A-A994-EC3F910338DD}" presName="sp" presStyleCnt="0"/>
      <dgm:spPr/>
    </dgm:pt>
    <dgm:pt modelId="{DCA5A821-B42F-4A05-A9B1-447B72803BC4}" type="pres">
      <dgm:prSet presAssocID="{C3358DBF-1148-44CA-BF46-870CC37578C8}" presName="linNode" presStyleCnt="0"/>
      <dgm:spPr/>
    </dgm:pt>
    <dgm:pt modelId="{35C522DB-AFAA-4067-ABEB-031B383EC351}" type="pres">
      <dgm:prSet presAssocID="{C3358DBF-1148-44CA-BF46-870CC37578C8}" presName="parentText" presStyleLbl="node1" presStyleIdx="3" presStyleCnt="5">
        <dgm:presLayoutVars>
          <dgm:chMax val="1"/>
          <dgm:bulletEnabled val="1"/>
        </dgm:presLayoutVars>
      </dgm:prSet>
      <dgm:spPr/>
      <dgm:t>
        <a:bodyPr/>
        <a:lstStyle/>
        <a:p>
          <a:endParaRPr lang="zh-TW" altLang="en-US"/>
        </a:p>
      </dgm:t>
    </dgm:pt>
    <dgm:pt modelId="{C8F90196-A0EC-44A4-8270-E85D6FCBF989}" type="pres">
      <dgm:prSet presAssocID="{C3358DBF-1148-44CA-BF46-870CC37578C8}" presName="descendantText" presStyleLbl="alignAccFollowNode1" presStyleIdx="3" presStyleCnt="5">
        <dgm:presLayoutVars>
          <dgm:bulletEnabled val="1"/>
        </dgm:presLayoutVars>
      </dgm:prSet>
      <dgm:spPr/>
      <dgm:t>
        <a:bodyPr/>
        <a:lstStyle/>
        <a:p>
          <a:endParaRPr lang="zh-TW" altLang="en-US"/>
        </a:p>
      </dgm:t>
    </dgm:pt>
    <dgm:pt modelId="{E656ACB3-4316-4BAC-B6D0-4F0EF8A26742}" type="pres">
      <dgm:prSet presAssocID="{1749B549-C272-4039-838A-95C4E0F57ABD}" presName="sp" presStyleCnt="0"/>
      <dgm:spPr/>
    </dgm:pt>
    <dgm:pt modelId="{0FEE6081-F9FB-48CA-898F-F6E6D88F718F}" type="pres">
      <dgm:prSet presAssocID="{CD22B85E-3964-47C2-8E63-69E4D0F2EA61}" presName="linNode" presStyleCnt="0"/>
      <dgm:spPr/>
    </dgm:pt>
    <dgm:pt modelId="{16CFC2E0-36DB-484E-9994-ACFBC843B929}" type="pres">
      <dgm:prSet presAssocID="{CD22B85E-3964-47C2-8E63-69E4D0F2EA61}" presName="parentText" presStyleLbl="node1" presStyleIdx="4" presStyleCnt="5">
        <dgm:presLayoutVars>
          <dgm:chMax val="1"/>
          <dgm:bulletEnabled val="1"/>
        </dgm:presLayoutVars>
      </dgm:prSet>
      <dgm:spPr/>
      <dgm:t>
        <a:bodyPr/>
        <a:lstStyle/>
        <a:p>
          <a:endParaRPr lang="zh-TW" altLang="en-US"/>
        </a:p>
      </dgm:t>
    </dgm:pt>
    <dgm:pt modelId="{C2597E94-3DE4-42D3-8D4C-5C0C35D7F6C7}" type="pres">
      <dgm:prSet presAssocID="{CD22B85E-3964-47C2-8E63-69E4D0F2EA61}" presName="descendantText" presStyleLbl="alignAccFollowNode1" presStyleIdx="4" presStyleCnt="5">
        <dgm:presLayoutVars>
          <dgm:bulletEnabled val="1"/>
        </dgm:presLayoutVars>
      </dgm:prSet>
      <dgm:spPr/>
      <dgm:t>
        <a:bodyPr/>
        <a:lstStyle/>
        <a:p>
          <a:endParaRPr lang="zh-TW" altLang="en-US"/>
        </a:p>
      </dgm:t>
    </dgm:pt>
  </dgm:ptLst>
  <dgm:cxnLst>
    <dgm:cxn modelId="{EA52041D-DF50-4FF6-A9B8-4231450F7880}" srcId="{07040684-1FE8-4CE0-A600-CFE86E291611}" destId="{5157FC5E-5CAB-40DA-A3D1-7C6963E1D992}" srcOrd="0" destOrd="0" parTransId="{98A3AC98-F468-44C5-80BB-926BF07315B5}" sibTransId="{C70CAFA2-97C9-4992-AFF9-D9048BB13DD6}"/>
    <dgm:cxn modelId="{09B64B0D-FC66-4ED7-8D15-235D418F952C}" type="presOf" srcId="{8BCCF5BA-B85C-4318-AAB5-BEE4B81AF6AB}" destId="{14E0C5BD-C2D3-43D3-A179-244B8E341EAA}" srcOrd="0" destOrd="0" presId="urn:microsoft.com/office/officeart/2005/8/layout/vList5"/>
    <dgm:cxn modelId="{B69944B2-B953-457D-A473-84FD444DBE79}" type="presOf" srcId="{B4BD365D-530A-44CE-8503-DE300DBCD7A4}" destId="{8CD8802D-4AAA-405D-A32B-65CF431C8DD9}" srcOrd="0" destOrd="0" presId="urn:microsoft.com/office/officeart/2005/8/layout/vList5"/>
    <dgm:cxn modelId="{B559B10B-5854-476F-8D42-2774EBB3FEA5}" type="presOf" srcId="{FA2CF969-254C-4494-AF2D-BDAE20EC3DB9}" destId="{C2597E94-3DE4-42D3-8D4C-5C0C35D7F6C7}" srcOrd="0" destOrd="0" presId="urn:microsoft.com/office/officeart/2005/8/layout/vList5"/>
    <dgm:cxn modelId="{F33BDA0B-53B9-497E-B6B2-E47A19F3C8E9}" srcId="{B4BD365D-530A-44CE-8503-DE300DBCD7A4}" destId="{5D296D52-C24A-430F-82BD-B0E15F888338}" srcOrd="0" destOrd="0" parTransId="{3CEB0B35-5AAD-4502-970D-B166B801C30F}" sibTransId="{49113E17-BC66-4FAC-80D3-6727DA68CEDA}"/>
    <dgm:cxn modelId="{6D695619-3434-4C10-805C-B89CE66563CF}" srcId="{07040684-1FE8-4CE0-A600-CFE86E291611}" destId="{CD22B85E-3964-47C2-8E63-69E4D0F2EA61}" srcOrd="4" destOrd="0" parTransId="{1C26965C-D844-4254-BDF0-806F7A6CEAE9}" sibTransId="{263D7D73-D434-4F93-8419-8C03FF8D51DC}"/>
    <dgm:cxn modelId="{D502F4C4-FC35-496E-833E-2AB73C63764B}" srcId="{C3358DBF-1148-44CA-BF46-870CC37578C8}" destId="{4F11DBEC-4751-40EB-BEAE-4FDFFDD60042}" srcOrd="0" destOrd="0" parTransId="{6D287AAE-DD3C-41B3-A0F5-A21D66F7C503}" sibTransId="{7526FD14-9A70-422D-B343-BA288AAE672E}"/>
    <dgm:cxn modelId="{8A6146ED-A342-4A37-B8E8-02224ED3884A}" type="presOf" srcId="{5157FC5E-5CAB-40DA-A3D1-7C6963E1D992}" destId="{BC1C5706-56A9-4AB9-B878-8D6A922E672C}" srcOrd="0" destOrd="0" presId="urn:microsoft.com/office/officeart/2005/8/layout/vList5"/>
    <dgm:cxn modelId="{2D9A5162-03E7-4F03-95A9-45A9A463E505}" type="presOf" srcId="{40D1908C-41BD-420E-8582-4AE4E26D4BAB}" destId="{4F286843-2E7B-44D9-A6DD-BF7CEDAD4752}" srcOrd="0" destOrd="0" presId="urn:microsoft.com/office/officeart/2005/8/layout/vList5"/>
    <dgm:cxn modelId="{88F4CD83-343B-4D4B-8F87-74DDC3D377B9}" srcId="{93C77D2F-67BD-4B34-82A3-3CFAD44D3A9D}" destId="{8BCCF5BA-B85C-4318-AAB5-BEE4B81AF6AB}" srcOrd="0" destOrd="0" parTransId="{EDB6DAC5-11D1-421A-BD2A-107FFACBB8E4}" sibTransId="{6EABDE19-8B92-47A3-B1D1-B71FE46728E5}"/>
    <dgm:cxn modelId="{94FC6F7A-2A0E-4396-94BF-F52D790781DB}" type="presOf" srcId="{5D296D52-C24A-430F-82BD-B0E15F888338}" destId="{85917891-0EAF-4DAE-9A9B-2DC197CDB86F}" srcOrd="0" destOrd="0" presId="urn:microsoft.com/office/officeart/2005/8/layout/vList5"/>
    <dgm:cxn modelId="{EC98CB59-1715-49A5-BEFC-59ED0AAA56E4}" srcId="{CD22B85E-3964-47C2-8E63-69E4D0F2EA61}" destId="{FA2CF969-254C-4494-AF2D-BDAE20EC3DB9}" srcOrd="0" destOrd="0" parTransId="{5AE78763-5DE1-47F6-8103-CE13456A6A65}" sibTransId="{F4D4EAAB-9B45-48A0-9CA3-D2E919C82FAC}"/>
    <dgm:cxn modelId="{6082A7B2-C897-486E-BE16-C3AAE4270568}" srcId="{07040684-1FE8-4CE0-A600-CFE86E291611}" destId="{93C77D2F-67BD-4B34-82A3-3CFAD44D3A9D}" srcOrd="2" destOrd="0" parTransId="{19FC788D-8F8C-4FED-A14F-18AA977309DC}" sibTransId="{EB79B9C9-2960-422A-A994-EC3F910338DD}"/>
    <dgm:cxn modelId="{D2254303-36C1-4619-9297-4711C0178317}" type="presOf" srcId="{4F11DBEC-4751-40EB-BEAE-4FDFFDD60042}" destId="{C8F90196-A0EC-44A4-8270-E85D6FCBF989}" srcOrd="0" destOrd="0" presId="urn:microsoft.com/office/officeart/2005/8/layout/vList5"/>
    <dgm:cxn modelId="{86B0772B-F18D-428F-AFA6-15112D56061D}" type="presOf" srcId="{07040684-1FE8-4CE0-A600-CFE86E291611}" destId="{6ABE02A8-3B61-4632-966C-7C25BC4282D7}" srcOrd="0" destOrd="0" presId="urn:microsoft.com/office/officeart/2005/8/layout/vList5"/>
    <dgm:cxn modelId="{D70AD966-31B8-4E61-A881-4783D9A505C5}" srcId="{07040684-1FE8-4CE0-A600-CFE86E291611}" destId="{C3358DBF-1148-44CA-BF46-870CC37578C8}" srcOrd="3" destOrd="0" parTransId="{6906EC03-0524-491C-8900-5DCA791E752F}" sibTransId="{1749B549-C272-4039-838A-95C4E0F57ABD}"/>
    <dgm:cxn modelId="{59533B32-3AB8-43F1-8EF9-9EE411DC78A3}" type="presOf" srcId="{C3358DBF-1148-44CA-BF46-870CC37578C8}" destId="{35C522DB-AFAA-4067-ABEB-031B383EC351}" srcOrd="0" destOrd="0" presId="urn:microsoft.com/office/officeart/2005/8/layout/vList5"/>
    <dgm:cxn modelId="{EBA4AF8E-AB2C-4131-9446-23FBECF657B8}" type="presOf" srcId="{CD22B85E-3964-47C2-8E63-69E4D0F2EA61}" destId="{16CFC2E0-36DB-484E-9994-ACFBC843B929}" srcOrd="0" destOrd="0" presId="urn:microsoft.com/office/officeart/2005/8/layout/vList5"/>
    <dgm:cxn modelId="{C096EE54-9A08-40D2-9B05-2DCBA3622AD1}" type="presOf" srcId="{93C77D2F-67BD-4B34-82A3-3CFAD44D3A9D}" destId="{B450AB3D-8CE6-4946-940C-2906BFE39574}" srcOrd="0" destOrd="0" presId="urn:microsoft.com/office/officeart/2005/8/layout/vList5"/>
    <dgm:cxn modelId="{E6EF8FB2-5EE6-4EFA-806E-90F330646020}" srcId="{5157FC5E-5CAB-40DA-A3D1-7C6963E1D992}" destId="{40D1908C-41BD-420E-8582-4AE4E26D4BAB}" srcOrd="0" destOrd="0" parTransId="{83E29F5F-91EC-419E-92DA-DBF1DE296507}" sibTransId="{44F7549D-3BFC-476A-A4F5-CB0167103AC7}"/>
    <dgm:cxn modelId="{0421571D-7D5D-4212-8604-2B38670D0621}" srcId="{07040684-1FE8-4CE0-A600-CFE86E291611}" destId="{B4BD365D-530A-44CE-8503-DE300DBCD7A4}" srcOrd="1" destOrd="0" parTransId="{B49C8118-E47D-4476-9BCE-3E2DED9D0A80}" sibTransId="{1916025B-81D4-4C78-9176-02BB050847D0}"/>
    <dgm:cxn modelId="{F3683712-5B00-44F7-BCC4-F9373D77D53E}" type="presParOf" srcId="{6ABE02A8-3B61-4632-966C-7C25BC4282D7}" destId="{01C7EFC5-204F-4E6D-A043-9071EEE212F9}" srcOrd="0" destOrd="0" presId="urn:microsoft.com/office/officeart/2005/8/layout/vList5"/>
    <dgm:cxn modelId="{02C1D117-C7DE-4279-8B4F-7FBDA1DD33AE}" type="presParOf" srcId="{01C7EFC5-204F-4E6D-A043-9071EEE212F9}" destId="{BC1C5706-56A9-4AB9-B878-8D6A922E672C}" srcOrd="0" destOrd="0" presId="urn:microsoft.com/office/officeart/2005/8/layout/vList5"/>
    <dgm:cxn modelId="{7EE58760-BF3B-4E3E-9315-B59E4E41A0EC}" type="presParOf" srcId="{01C7EFC5-204F-4E6D-A043-9071EEE212F9}" destId="{4F286843-2E7B-44D9-A6DD-BF7CEDAD4752}" srcOrd="1" destOrd="0" presId="urn:microsoft.com/office/officeart/2005/8/layout/vList5"/>
    <dgm:cxn modelId="{D2760858-EF23-42D8-B7ED-ABC5628C2420}" type="presParOf" srcId="{6ABE02A8-3B61-4632-966C-7C25BC4282D7}" destId="{38E85808-579F-416F-B05B-B3AB9BFDE080}" srcOrd="1" destOrd="0" presId="urn:microsoft.com/office/officeart/2005/8/layout/vList5"/>
    <dgm:cxn modelId="{16E9AA4D-6F90-4D00-84DB-49485A7515D0}" type="presParOf" srcId="{6ABE02A8-3B61-4632-966C-7C25BC4282D7}" destId="{22551969-9CA1-4508-AECB-5F15A3DF8945}" srcOrd="2" destOrd="0" presId="urn:microsoft.com/office/officeart/2005/8/layout/vList5"/>
    <dgm:cxn modelId="{8703C4B5-4827-4587-A6D0-A648DDAB67C7}" type="presParOf" srcId="{22551969-9CA1-4508-AECB-5F15A3DF8945}" destId="{8CD8802D-4AAA-405D-A32B-65CF431C8DD9}" srcOrd="0" destOrd="0" presId="urn:microsoft.com/office/officeart/2005/8/layout/vList5"/>
    <dgm:cxn modelId="{CED5930E-A553-40F6-8681-D12B633D0A9E}" type="presParOf" srcId="{22551969-9CA1-4508-AECB-5F15A3DF8945}" destId="{85917891-0EAF-4DAE-9A9B-2DC197CDB86F}" srcOrd="1" destOrd="0" presId="urn:microsoft.com/office/officeart/2005/8/layout/vList5"/>
    <dgm:cxn modelId="{2AA95B27-3ED2-4B35-8708-23F3DCB5CDB7}" type="presParOf" srcId="{6ABE02A8-3B61-4632-966C-7C25BC4282D7}" destId="{360E4918-BA2B-4126-ADBB-81D2A402E91D}" srcOrd="3" destOrd="0" presId="urn:microsoft.com/office/officeart/2005/8/layout/vList5"/>
    <dgm:cxn modelId="{E0A01065-B23E-4E50-B2B4-5448C163374E}" type="presParOf" srcId="{6ABE02A8-3B61-4632-966C-7C25BC4282D7}" destId="{8FBB7F97-84A2-4996-A5A1-F7A3315F8A1C}" srcOrd="4" destOrd="0" presId="urn:microsoft.com/office/officeart/2005/8/layout/vList5"/>
    <dgm:cxn modelId="{C6A9B841-38D0-42DD-B52B-55FB3EBB66C4}" type="presParOf" srcId="{8FBB7F97-84A2-4996-A5A1-F7A3315F8A1C}" destId="{B450AB3D-8CE6-4946-940C-2906BFE39574}" srcOrd="0" destOrd="0" presId="urn:microsoft.com/office/officeart/2005/8/layout/vList5"/>
    <dgm:cxn modelId="{EB48BB30-EC63-4275-8BCF-5627A6B61FF2}" type="presParOf" srcId="{8FBB7F97-84A2-4996-A5A1-F7A3315F8A1C}" destId="{14E0C5BD-C2D3-43D3-A179-244B8E341EAA}" srcOrd="1" destOrd="0" presId="urn:microsoft.com/office/officeart/2005/8/layout/vList5"/>
    <dgm:cxn modelId="{06B5DF18-7A74-448A-953C-E3EBC39B5697}" type="presParOf" srcId="{6ABE02A8-3B61-4632-966C-7C25BC4282D7}" destId="{80EAF4EE-935D-4AD3-A807-CDC7A01EC429}" srcOrd="5" destOrd="0" presId="urn:microsoft.com/office/officeart/2005/8/layout/vList5"/>
    <dgm:cxn modelId="{CC4AF4AB-7A45-46C9-B7C0-48D42E6808E1}" type="presParOf" srcId="{6ABE02A8-3B61-4632-966C-7C25BC4282D7}" destId="{DCA5A821-B42F-4A05-A9B1-447B72803BC4}" srcOrd="6" destOrd="0" presId="urn:microsoft.com/office/officeart/2005/8/layout/vList5"/>
    <dgm:cxn modelId="{83BC2ACF-B4E7-44EA-A7FB-9073391A2CBC}" type="presParOf" srcId="{DCA5A821-B42F-4A05-A9B1-447B72803BC4}" destId="{35C522DB-AFAA-4067-ABEB-031B383EC351}" srcOrd="0" destOrd="0" presId="urn:microsoft.com/office/officeart/2005/8/layout/vList5"/>
    <dgm:cxn modelId="{9DD3D9C3-D984-48D4-ADE3-89EB94DFF48E}" type="presParOf" srcId="{DCA5A821-B42F-4A05-A9B1-447B72803BC4}" destId="{C8F90196-A0EC-44A4-8270-E85D6FCBF989}" srcOrd="1" destOrd="0" presId="urn:microsoft.com/office/officeart/2005/8/layout/vList5"/>
    <dgm:cxn modelId="{4E91F487-5451-4193-A66B-1F53E84DD135}" type="presParOf" srcId="{6ABE02A8-3B61-4632-966C-7C25BC4282D7}" destId="{E656ACB3-4316-4BAC-B6D0-4F0EF8A26742}" srcOrd="7" destOrd="0" presId="urn:microsoft.com/office/officeart/2005/8/layout/vList5"/>
    <dgm:cxn modelId="{7DD08C83-8755-4D47-B379-899D8BA97CA4}" type="presParOf" srcId="{6ABE02A8-3B61-4632-966C-7C25BC4282D7}" destId="{0FEE6081-F9FB-48CA-898F-F6E6D88F718F}" srcOrd="8" destOrd="0" presId="urn:microsoft.com/office/officeart/2005/8/layout/vList5"/>
    <dgm:cxn modelId="{731FC975-E5F0-4B90-B367-A091594EDD3F}" type="presParOf" srcId="{0FEE6081-F9FB-48CA-898F-F6E6D88F718F}" destId="{16CFC2E0-36DB-484E-9994-ACFBC843B929}" srcOrd="0" destOrd="0" presId="urn:microsoft.com/office/officeart/2005/8/layout/vList5"/>
    <dgm:cxn modelId="{6F19A80E-D295-4FB1-AC5C-95CA1F3746B1}" type="presParOf" srcId="{0FEE6081-F9FB-48CA-898F-F6E6D88F718F}" destId="{C2597E94-3DE4-42D3-8D4C-5C0C35D7F6C7}"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166FB8-6202-4B44-BDF2-F4CE263072FF}"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zh-TW" altLang="en-US"/>
        </a:p>
      </dgm:t>
    </dgm:pt>
    <dgm:pt modelId="{BDE815D3-5DDF-405D-8AB6-F4280CEFC8C3}">
      <dgm:prSet phldrT="[文字]" custT="1"/>
      <dgm:spPr>
        <a:solidFill>
          <a:srgbClr val="FB7A9A"/>
        </a:solidFill>
      </dgm:spPr>
      <dgm:t>
        <a:bodyPr/>
        <a:lstStyle/>
        <a:p>
          <a:pPr algn="l">
            <a:spcAft>
              <a:spcPts val="0"/>
            </a:spcAft>
          </a:pPr>
          <a:r>
            <a:rPr lang="zh-TW" altLang="en-US" sz="4000" b="1" dirty="0">
              <a:solidFill>
                <a:schemeClr val="tx1">
                  <a:lumMod val="95000"/>
                  <a:lumOff val="5000"/>
                </a:schemeClr>
              </a:solidFill>
              <a:latin typeface="微軟正黑體" panose="020B0604030504040204" pitchFamily="34" charset="-120"/>
              <a:ea typeface="微軟正黑體" panose="020B0604030504040204" pitchFamily="34" charset="-120"/>
            </a:rPr>
            <a:t>（二）評量方法</a:t>
          </a:r>
        </a:p>
      </dgm:t>
    </dgm:pt>
    <dgm:pt modelId="{CA33273D-2126-4C40-9340-66BDBD8B8598}" type="parTrans" cxnId="{E122A416-BD80-4B37-A47E-81B560CD50C6}">
      <dgm:prSet/>
      <dgm:spPr/>
      <dgm:t>
        <a:bodyPr/>
        <a:lstStyle/>
        <a:p>
          <a:endParaRPr lang="zh-TW" altLang="en-US"/>
        </a:p>
      </dgm:t>
    </dgm:pt>
    <dgm:pt modelId="{5A6F7CE6-4AE9-4E28-952F-FB10CB471ADD}" type="sibTrans" cxnId="{E122A416-BD80-4B37-A47E-81B560CD50C6}">
      <dgm:prSet/>
      <dgm:spPr/>
      <dgm:t>
        <a:bodyPr/>
        <a:lstStyle/>
        <a:p>
          <a:endParaRPr lang="zh-TW" altLang="en-US"/>
        </a:p>
      </dgm:t>
    </dgm:pt>
    <dgm:pt modelId="{EABD80E7-45C9-48ED-BD45-82A7A7272CE1}">
      <dgm:prSet phldrT="[文字]" custT="1"/>
      <dgm:spPr>
        <a:ln>
          <a:solidFill>
            <a:srgbClr val="FB7A9A"/>
          </a:solidFill>
        </a:ln>
      </dgm:spPr>
      <dgm:t>
        <a:bodyPr anchor="b"/>
        <a:lstStyle/>
        <a:p>
          <a:pPr marL="446088" indent="-446088">
            <a:lnSpc>
              <a:spcPct val="100000"/>
            </a:lnSpc>
            <a:spcAft>
              <a:spcPts val="0"/>
            </a:spcAft>
          </a:pPr>
          <a:r>
            <a:rPr lang="zh-TW" altLang="en-US" sz="3200" dirty="0">
              <a:latin typeface="微軟正黑體" panose="020B0604030504040204" pitchFamily="34" charset="-120"/>
              <a:ea typeface="微軟正黑體" panose="020B0604030504040204" pitchFamily="34" charset="-120"/>
            </a:rPr>
            <a:t>運用多元評量策略。</a:t>
          </a:r>
        </a:p>
      </dgm:t>
    </dgm:pt>
    <dgm:pt modelId="{288DBA52-7471-4246-A943-949945FC0047}" type="parTrans" cxnId="{98D3760E-7D5F-4581-85B6-E291F283E1B5}">
      <dgm:prSet/>
      <dgm:spPr/>
      <dgm:t>
        <a:bodyPr/>
        <a:lstStyle/>
        <a:p>
          <a:endParaRPr lang="zh-TW" altLang="en-US"/>
        </a:p>
      </dgm:t>
    </dgm:pt>
    <dgm:pt modelId="{951BBF9B-8E5B-4D5D-BCFE-0134937EE0FF}" type="sibTrans" cxnId="{98D3760E-7D5F-4581-85B6-E291F283E1B5}">
      <dgm:prSet/>
      <dgm:spPr/>
      <dgm:t>
        <a:bodyPr/>
        <a:lstStyle/>
        <a:p>
          <a:endParaRPr lang="zh-TW" altLang="en-US"/>
        </a:p>
      </dgm:t>
    </dgm:pt>
    <dgm:pt modelId="{CE6FB876-5025-4333-8DF4-10319DF24D2A}">
      <dgm:prSet custT="1"/>
      <dgm:spPr>
        <a:ln>
          <a:solidFill>
            <a:srgbClr val="FB7A9A"/>
          </a:solidFill>
        </a:ln>
      </dgm:spPr>
      <dgm:t>
        <a:bodyPr anchor="b"/>
        <a:lstStyle/>
        <a:p>
          <a:pPr marL="446088" indent="-446088">
            <a:lnSpc>
              <a:spcPct val="100000"/>
            </a:lnSpc>
            <a:spcAft>
              <a:spcPts val="0"/>
            </a:spcAft>
          </a:pPr>
          <a:r>
            <a:rPr lang="zh-TW" altLang="en-US" sz="3200" dirty="0">
              <a:latin typeface="微軟正黑體" panose="020B0604030504040204" pitchFamily="34" charset="-120"/>
              <a:ea typeface="微軟正黑體" panose="020B0604030504040204" pitchFamily="34" charset="-120"/>
            </a:rPr>
            <a:t>採用主觀與客觀、質與量並重的多元評量方法。</a:t>
          </a:r>
        </a:p>
      </dgm:t>
    </dgm:pt>
    <dgm:pt modelId="{1A865F18-1569-4992-A9B9-F9E20430A4B0}" type="parTrans" cxnId="{9319C3BF-1C7A-41B7-BCF6-E87404E96B53}">
      <dgm:prSet/>
      <dgm:spPr/>
      <dgm:t>
        <a:bodyPr/>
        <a:lstStyle/>
        <a:p>
          <a:endParaRPr lang="zh-TW" altLang="en-US"/>
        </a:p>
      </dgm:t>
    </dgm:pt>
    <dgm:pt modelId="{18ED3801-BE1F-4DBE-8704-3B737A938289}" type="sibTrans" cxnId="{9319C3BF-1C7A-41B7-BCF6-E87404E96B53}">
      <dgm:prSet/>
      <dgm:spPr/>
      <dgm:t>
        <a:bodyPr/>
        <a:lstStyle/>
        <a:p>
          <a:endParaRPr lang="zh-TW" altLang="en-US"/>
        </a:p>
      </dgm:t>
    </dgm:pt>
    <dgm:pt modelId="{7F465722-B637-4926-A5A1-753AFB7BB94A}" type="pres">
      <dgm:prSet presAssocID="{C4166FB8-6202-4B44-BDF2-F4CE263072FF}" presName="linear" presStyleCnt="0">
        <dgm:presLayoutVars>
          <dgm:dir/>
          <dgm:animLvl val="lvl"/>
          <dgm:resizeHandles val="exact"/>
        </dgm:presLayoutVars>
      </dgm:prSet>
      <dgm:spPr/>
      <dgm:t>
        <a:bodyPr/>
        <a:lstStyle/>
        <a:p>
          <a:endParaRPr lang="zh-TW" altLang="en-US"/>
        </a:p>
      </dgm:t>
    </dgm:pt>
    <dgm:pt modelId="{2BD73924-F731-44F3-8211-62A2EBF8FD67}" type="pres">
      <dgm:prSet presAssocID="{BDE815D3-5DDF-405D-8AB6-F4280CEFC8C3}" presName="parentLin" presStyleCnt="0"/>
      <dgm:spPr/>
    </dgm:pt>
    <dgm:pt modelId="{D4AFAC5D-0AFD-4E6A-9D0C-04E766752E1A}" type="pres">
      <dgm:prSet presAssocID="{BDE815D3-5DDF-405D-8AB6-F4280CEFC8C3}" presName="parentLeftMargin" presStyleLbl="node1" presStyleIdx="0" presStyleCnt="1"/>
      <dgm:spPr/>
      <dgm:t>
        <a:bodyPr/>
        <a:lstStyle/>
        <a:p>
          <a:endParaRPr lang="zh-TW" altLang="en-US"/>
        </a:p>
      </dgm:t>
    </dgm:pt>
    <dgm:pt modelId="{4F550432-1875-490B-A7CC-B83F889FCEFF}" type="pres">
      <dgm:prSet presAssocID="{BDE815D3-5DDF-405D-8AB6-F4280CEFC8C3}" presName="parentText" presStyleLbl="node1" presStyleIdx="0" presStyleCnt="1" custScaleX="64312" custScaleY="49794" custLinFactX="5495" custLinFactNeighborX="100000" custLinFactNeighborY="-29564">
        <dgm:presLayoutVars>
          <dgm:chMax val="0"/>
          <dgm:bulletEnabled val="1"/>
        </dgm:presLayoutVars>
      </dgm:prSet>
      <dgm:spPr/>
      <dgm:t>
        <a:bodyPr/>
        <a:lstStyle/>
        <a:p>
          <a:endParaRPr lang="zh-TW" altLang="en-US"/>
        </a:p>
      </dgm:t>
    </dgm:pt>
    <dgm:pt modelId="{7BE294F5-A435-445D-9E63-693AC37DC350}" type="pres">
      <dgm:prSet presAssocID="{BDE815D3-5DDF-405D-8AB6-F4280CEFC8C3}" presName="negativeSpace" presStyleCnt="0"/>
      <dgm:spPr/>
    </dgm:pt>
    <dgm:pt modelId="{D5615A5D-58DE-4CEB-8C5F-56220934FF13}" type="pres">
      <dgm:prSet presAssocID="{BDE815D3-5DDF-405D-8AB6-F4280CEFC8C3}" presName="childText" presStyleLbl="conFgAcc1" presStyleIdx="0" presStyleCnt="1" custScaleX="78552" custScaleY="89620" custLinFactNeighborX="15202" custLinFactNeighborY="23815">
        <dgm:presLayoutVars>
          <dgm:bulletEnabled val="1"/>
        </dgm:presLayoutVars>
      </dgm:prSet>
      <dgm:spPr/>
      <dgm:t>
        <a:bodyPr/>
        <a:lstStyle/>
        <a:p>
          <a:endParaRPr lang="zh-TW" altLang="en-US"/>
        </a:p>
      </dgm:t>
    </dgm:pt>
  </dgm:ptLst>
  <dgm:cxnLst>
    <dgm:cxn modelId="{98D3760E-7D5F-4581-85B6-E291F283E1B5}" srcId="{BDE815D3-5DDF-405D-8AB6-F4280CEFC8C3}" destId="{EABD80E7-45C9-48ED-BD45-82A7A7272CE1}" srcOrd="0" destOrd="0" parTransId="{288DBA52-7471-4246-A943-949945FC0047}" sibTransId="{951BBF9B-8E5B-4D5D-BCFE-0134937EE0FF}"/>
    <dgm:cxn modelId="{9319C3BF-1C7A-41B7-BCF6-E87404E96B53}" srcId="{BDE815D3-5DDF-405D-8AB6-F4280CEFC8C3}" destId="{CE6FB876-5025-4333-8DF4-10319DF24D2A}" srcOrd="1" destOrd="0" parTransId="{1A865F18-1569-4992-A9B9-F9E20430A4B0}" sibTransId="{18ED3801-BE1F-4DBE-8704-3B737A938289}"/>
    <dgm:cxn modelId="{EDDE4E2B-B22D-4632-A932-58BAE96E35E3}" type="presOf" srcId="{EABD80E7-45C9-48ED-BD45-82A7A7272CE1}" destId="{D5615A5D-58DE-4CEB-8C5F-56220934FF13}" srcOrd="0" destOrd="0" presId="urn:microsoft.com/office/officeart/2005/8/layout/list1"/>
    <dgm:cxn modelId="{79D00E5B-B6CA-47C8-BD95-85F0FFEA4098}" type="presOf" srcId="{BDE815D3-5DDF-405D-8AB6-F4280CEFC8C3}" destId="{D4AFAC5D-0AFD-4E6A-9D0C-04E766752E1A}" srcOrd="0" destOrd="0" presId="urn:microsoft.com/office/officeart/2005/8/layout/list1"/>
    <dgm:cxn modelId="{50616115-F260-4DD8-AB30-9D99D52BCC8A}" type="presOf" srcId="{C4166FB8-6202-4B44-BDF2-F4CE263072FF}" destId="{7F465722-B637-4926-A5A1-753AFB7BB94A}" srcOrd="0" destOrd="0" presId="urn:microsoft.com/office/officeart/2005/8/layout/list1"/>
    <dgm:cxn modelId="{7A42C31A-40BD-49FC-B919-EB7190890837}" type="presOf" srcId="{CE6FB876-5025-4333-8DF4-10319DF24D2A}" destId="{D5615A5D-58DE-4CEB-8C5F-56220934FF13}" srcOrd="0" destOrd="1" presId="urn:microsoft.com/office/officeart/2005/8/layout/list1"/>
    <dgm:cxn modelId="{27067E1A-D9FD-4023-AD92-B6C6B27E567B}" type="presOf" srcId="{BDE815D3-5DDF-405D-8AB6-F4280CEFC8C3}" destId="{4F550432-1875-490B-A7CC-B83F889FCEFF}" srcOrd="1" destOrd="0" presId="urn:microsoft.com/office/officeart/2005/8/layout/list1"/>
    <dgm:cxn modelId="{E122A416-BD80-4B37-A47E-81B560CD50C6}" srcId="{C4166FB8-6202-4B44-BDF2-F4CE263072FF}" destId="{BDE815D3-5DDF-405D-8AB6-F4280CEFC8C3}" srcOrd="0" destOrd="0" parTransId="{CA33273D-2126-4C40-9340-66BDBD8B8598}" sibTransId="{5A6F7CE6-4AE9-4E28-952F-FB10CB471ADD}"/>
    <dgm:cxn modelId="{8DC8898F-A9E2-4ADA-BA23-9B153A1CEB34}" type="presParOf" srcId="{7F465722-B637-4926-A5A1-753AFB7BB94A}" destId="{2BD73924-F731-44F3-8211-62A2EBF8FD67}" srcOrd="0" destOrd="0" presId="urn:microsoft.com/office/officeart/2005/8/layout/list1"/>
    <dgm:cxn modelId="{A5C97477-7CE0-4A41-BA49-14E5624FE0C4}" type="presParOf" srcId="{2BD73924-F731-44F3-8211-62A2EBF8FD67}" destId="{D4AFAC5D-0AFD-4E6A-9D0C-04E766752E1A}" srcOrd="0" destOrd="0" presId="urn:microsoft.com/office/officeart/2005/8/layout/list1"/>
    <dgm:cxn modelId="{8C04F180-BDE0-47E4-B19B-1D32ED94F4AF}" type="presParOf" srcId="{2BD73924-F731-44F3-8211-62A2EBF8FD67}" destId="{4F550432-1875-490B-A7CC-B83F889FCEFF}" srcOrd="1" destOrd="0" presId="urn:microsoft.com/office/officeart/2005/8/layout/list1"/>
    <dgm:cxn modelId="{C7C07BE1-D1CE-4FEB-83F1-E84AA2483ED0}" type="presParOf" srcId="{7F465722-B637-4926-A5A1-753AFB7BB94A}" destId="{7BE294F5-A435-445D-9E63-693AC37DC350}" srcOrd="1" destOrd="0" presId="urn:microsoft.com/office/officeart/2005/8/layout/list1"/>
    <dgm:cxn modelId="{05AD9A74-A3AC-4935-A36F-EA7F241B6875}" type="presParOf" srcId="{7F465722-B637-4926-A5A1-753AFB7BB94A}" destId="{D5615A5D-58DE-4CEB-8C5F-56220934FF13}" srcOrd="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587EB3-ADE4-429F-8EA6-B957353ACDAE}" type="doc">
      <dgm:prSet loTypeId="urn:microsoft.com/office/officeart/2005/8/layout/cycle4#1" loCatId="relationship" qsTypeId="urn:microsoft.com/office/officeart/2005/8/quickstyle/3d1" qsCatId="3D" csTypeId="urn:microsoft.com/office/officeart/2005/8/colors/colorful5" csCatId="colorful" phldr="1"/>
      <dgm:spPr/>
      <dgm:t>
        <a:bodyPr/>
        <a:lstStyle/>
        <a:p>
          <a:endParaRPr lang="zh-TW" altLang="en-US"/>
        </a:p>
      </dgm:t>
    </dgm:pt>
    <dgm:pt modelId="{48F71426-7C16-4433-B56E-17BF7700CCE6}">
      <dgm:prSet phldrT="[文字]" custT="1"/>
      <dgm:spPr/>
      <dgm:t>
        <a:bodyPr/>
        <a:lstStyle/>
        <a:p>
          <a:pPr>
            <a:lnSpc>
              <a:spcPts val="2000"/>
            </a:lnSpc>
          </a:pPr>
          <a:endParaRPr kumimoji="1" lang="en-US" altLang="zh-TW" sz="1800" b="0" i="0" u="none" strike="noStrike" cap="none" normalizeH="0" baseline="0" dirty="0">
            <a:ln/>
            <a:effectLst/>
            <a:latin typeface="微軟正黑體" pitchFamily="34" charset="-120"/>
            <a:ea typeface="微軟正黑體" pitchFamily="34" charset="-120"/>
            <a:cs typeface="Times New Roman" pitchFamily="18" charset="0"/>
          </a:endParaRPr>
        </a:p>
        <a:p>
          <a:pPr>
            <a:lnSpc>
              <a:spcPts val="2000"/>
            </a:lnSpc>
          </a:pPr>
          <a:endParaRPr lang="zh-TW" altLang="en-US" sz="1800" dirty="0">
            <a:latin typeface="微軟正黑體" pitchFamily="34" charset="-120"/>
            <a:ea typeface="微軟正黑體" pitchFamily="34" charset="-120"/>
          </a:endParaRPr>
        </a:p>
      </dgm:t>
    </dgm:pt>
    <dgm:pt modelId="{F748795A-1C47-4DE0-9952-0B4014108779}" type="parTrans" cxnId="{EC92F293-53E0-405D-8841-80FAC713CBB5}">
      <dgm:prSet/>
      <dgm:spPr/>
      <dgm:t>
        <a:bodyPr/>
        <a:lstStyle/>
        <a:p>
          <a:endParaRPr lang="zh-TW" altLang="en-US" sz="1400">
            <a:latin typeface="微軟正黑體" pitchFamily="34" charset="-120"/>
            <a:ea typeface="微軟正黑體" pitchFamily="34" charset="-120"/>
          </a:endParaRPr>
        </a:p>
      </dgm:t>
    </dgm:pt>
    <dgm:pt modelId="{866C4AED-D72D-4523-9368-A6E543720D7B}" type="sibTrans" cxnId="{EC92F293-53E0-405D-8841-80FAC713CBB5}">
      <dgm:prSet/>
      <dgm:spPr/>
      <dgm:t>
        <a:bodyPr/>
        <a:lstStyle/>
        <a:p>
          <a:endParaRPr lang="zh-TW" altLang="en-US" sz="1400">
            <a:latin typeface="微軟正黑體" pitchFamily="34" charset="-120"/>
            <a:ea typeface="微軟正黑體" pitchFamily="34" charset="-120"/>
          </a:endParaRPr>
        </a:p>
      </dgm:t>
    </dgm:pt>
    <dgm:pt modelId="{38081045-8EE0-4A4A-A60F-8D40D46BCFFD}">
      <dgm:prSet phldrT="[文字]" custT="1"/>
      <dgm:spPr/>
      <dgm:t>
        <a:bodyPr/>
        <a:lstStyle/>
        <a:p>
          <a:r>
            <a:rPr lang="zh-TW" altLang="en-US" sz="3200" dirty="0">
              <a:latin typeface="微軟正黑體" pitchFamily="34" charset="-120"/>
              <a:ea typeface="微軟正黑體" pitchFamily="34" charset="-120"/>
            </a:rPr>
            <a:t>單 元</a:t>
          </a:r>
        </a:p>
      </dgm:t>
    </dgm:pt>
    <dgm:pt modelId="{FA511882-A431-4A98-AED6-E74643A4D811}" type="parTrans" cxnId="{35999547-6C4F-4B73-8BB6-E72EFE7EB802}">
      <dgm:prSet/>
      <dgm:spPr/>
      <dgm:t>
        <a:bodyPr/>
        <a:lstStyle/>
        <a:p>
          <a:endParaRPr lang="zh-TW" altLang="en-US" sz="1400">
            <a:latin typeface="微軟正黑體" pitchFamily="34" charset="-120"/>
            <a:ea typeface="微軟正黑體" pitchFamily="34" charset="-120"/>
          </a:endParaRPr>
        </a:p>
      </dgm:t>
    </dgm:pt>
    <dgm:pt modelId="{A2AABCFA-9E3A-4371-ADCC-698969061A5F}" type="sibTrans" cxnId="{35999547-6C4F-4B73-8BB6-E72EFE7EB802}">
      <dgm:prSet/>
      <dgm:spPr/>
      <dgm:t>
        <a:bodyPr/>
        <a:lstStyle/>
        <a:p>
          <a:endParaRPr lang="zh-TW" altLang="en-US" sz="1400">
            <a:latin typeface="微軟正黑體" pitchFamily="34" charset="-120"/>
            <a:ea typeface="微軟正黑體" pitchFamily="34" charset="-120"/>
          </a:endParaRPr>
        </a:p>
      </dgm:t>
    </dgm:pt>
    <dgm:pt modelId="{D82D1BE9-52E3-4792-90D8-5A85D264152C}">
      <dgm:prSet phldrT="[文字]" custT="1"/>
      <dgm:spPr/>
      <dgm:t>
        <a:bodyPr/>
        <a:lstStyle/>
        <a:p>
          <a:endParaRPr lang="zh-TW" altLang="en-US" sz="1600" dirty="0">
            <a:latin typeface="微軟正黑體" pitchFamily="34" charset="-120"/>
            <a:ea typeface="微軟正黑體" pitchFamily="34" charset="-120"/>
          </a:endParaRPr>
        </a:p>
      </dgm:t>
    </dgm:pt>
    <dgm:pt modelId="{E92968C5-9EEB-4083-A617-A7390B1C6A98}" type="parTrans" cxnId="{8FC68EBE-81B1-4C6D-A18C-1E90C9F53586}">
      <dgm:prSet/>
      <dgm:spPr/>
      <dgm:t>
        <a:bodyPr/>
        <a:lstStyle/>
        <a:p>
          <a:endParaRPr lang="zh-TW" altLang="en-US" sz="1400">
            <a:latin typeface="微軟正黑體" pitchFamily="34" charset="-120"/>
            <a:ea typeface="微軟正黑體" pitchFamily="34" charset="-120"/>
          </a:endParaRPr>
        </a:p>
      </dgm:t>
    </dgm:pt>
    <dgm:pt modelId="{7A540756-0CDB-49EE-A32E-88FEF65E80AF}" type="sibTrans" cxnId="{8FC68EBE-81B1-4C6D-A18C-1E90C9F53586}">
      <dgm:prSet/>
      <dgm:spPr/>
      <dgm:t>
        <a:bodyPr/>
        <a:lstStyle/>
        <a:p>
          <a:endParaRPr lang="zh-TW" altLang="en-US" sz="1400">
            <a:latin typeface="微軟正黑體" pitchFamily="34" charset="-120"/>
            <a:ea typeface="微軟正黑體" pitchFamily="34" charset="-120"/>
          </a:endParaRPr>
        </a:p>
      </dgm:t>
    </dgm:pt>
    <dgm:pt modelId="{A1884886-517E-4CDD-A94A-E24893B776C6}">
      <dgm:prSet phldrT="[文字]" custT="1"/>
      <dgm:spPr/>
      <dgm:t>
        <a:bodyPr/>
        <a:lstStyle/>
        <a:p>
          <a:r>
            <a:rPr lang="zh-TW" altLang="en-US" sz="3200" dirty="0">
              <a:latin typeface="微軟正黑體" pitchFamily="34" charset="-120"/>
              <a:ea typeface="微軟正黑體" pitchFamily="34" charset="-120"/>
            </a:rPr>
            <a:t>議題</a:t>
          </a:r>
        </a:p>
      </dgm:t>
    </dgm:pt>
    <dgm:pt modelId="{C8395815-8633-4A49-BA0C-FC480532842A}" type="parTrans" cxnId="{2F3537A7-8E43-4A84-B47F-20D4B7BBD107}">
      <dgm:prSet/>
      <dgm:spPr/>
      <dgm:t>
        <a:bodyPr/>
        <a:lstStyle/>
        <a:p>
          <a:endParaRPr lang="zh-TW" altLang="en-US" sz="1400">
            <a:latin typeface="微軟正黑體" pitchFamily="34" charset="-120"/>
            <a:ea typeface="微軟正黑體" pitchFamily="34" charset="-120"/>
          </a:endParaRPr>
        </a:p>
      </dgm:t>
    </dgm:pt>
    <dgm:pt modelId="{4513AF9E-5E3C-4861-B8BA-FAD897B28B94}" type="sibTrans" cxnId="{2F3537A7-8E43-4A84-B47F-20D4B7BBD107}">
      <dgm:prSet/>
      <dgm:spPr/>
      <dgm:t>
        <a:bodyPr/>
        <a:lstStyle/>
        <a:p>
          <a:endParaRPr lang="zh-TW" altLang="en-US" sz="1400">
            <a:latin typeface="微軟正黑體" pitchFamily="34" charset="-120"/>
            <a:ea typeface="微軟正黑體" pitchFamily="34" charset="-120"/>
          </a:endParaRPr>
        </a:p>
      </dgm:t>
    </dgm:pt>
    <dgm:pt modelId="{4DA878FA-70F6-4210-BCBB-B08A6CA713F2}">
      <dgm:prSet phldrT="[文字]" custT="1"/>
      <dgm:spPr/>
      <dgm:t>
        <a:bodyPr/>
        <a:lstStyle/>
        <a:p>
          <a:endParaRPr lang="zh-TW" altLang="en-US" sz="1600" dirty="0">
            <a:latin typeface="微軟正黑體" pitchFamily="34" charset="-120"/>
            <a:ea typeface="微軟正黑體" pitchFamily="34" charset="-120"/>
          </a:endParaRPr>
        </a:p>
      </dgm:t>
    </dgm:pt>
    <dgm:pt modelId="{4973F653-D270-4767-87B5-9E8116DFEF52}" type="parTrans" cxnId="{51409EBA-88D4-4D82-A1B7-66335F5BE827}">
      <dgm:prSet/>
      <dgm:spPr/>
      <dgm:t>
        <a:bodyPr/>
        <a:lstStyle/>
        <a:p>
          <a:endParaRPr lang="zh-TW" altLang="en-US" sz="1400">
            <a:latin typeface="微軟正黑體" pitchFamily="34" charset="-120"/>
            <a:ea typeface="微軟正黑體" pitchFamily="34" charset="-120"/>
          </a:endParaRPr>
        </a:p>
      </dgm:t>
    </dgm:pt>
    <dgm:pt modelId="{700167DF-76FC-4E0A-AE38-F1DCA225FD00}" type="sibTrans" cxnId="{51409EBA-88D4-4D82-A1B7-66335F5BE827}">
      <dgm:prSet/>
      <dgm:spPr/>
      <dgm:t>
        <a:bodyPr/>
        <a:lstStyle/>
        <a:p>
          <a:endParaRPr lang="zh-TW" altLang="en-US" sz="1400">
            <a:latin typeface="微軟正黑體" pitchFamily="34" charset="-120"/>
            <a:ea typeface="微軟正黑體" pitchFamily="34" charset="-120"/>
          </a:endParaRPr>
        </a:p>
      </dgm:t>
    </dgm:pt>
    <dgm:pt modelId="{775E57BE-FB7C-4CA6-9F60-17932D772E19}">
      <dgm:prSet phldrT="[文字]" custT="1"/>
      <dgm:spPr/>
      <dgm:t>
        <a:bodyPr/>
        <a:lstStyle/>
        <a:p>
          <a:r>
            <a:rPr lang="zh-TW" altLang="en-US" sz="3200" dirty="0">
              <a:latin typeface="微軟正黑體" pitchFamily="34" charset="-120"/>
              <a:ea typeface="微軟正黑體" pitchFamily="34" charset="-120"/>
            </a:rPr>
            <a:t>專題</a:t>
          </a:r>
        </a:p>
      </dgm:t>
    </dgm:pt>
    <dgm:pt modelId="{178C072A-AD81-460B-ABF8-4BBD870D8DCA}" type="parTrans" cxnId="{B7156854-EC95-416D-A4B9-A162A261602C}">
      <dgm:prSet/>
      <dgm:spPr/>
      <dgm:t>
        <a:bodyPr/>
        <a:lstStyle/>
        <a:p>
          <a:endParaRPr lang="zh-TW" altLang="en-US" sz="1400">
            <a:latin typeface="微軟正黑體" pitchFamily="34" charset="-120"/>
            <a:ea typeface="微軟正黑體" pitchFamily="34" charset="-120"/>
          </a:endParaRPr>
        </a:p>
      </dgm:t>
    </dgm:pt>
    <dgm:pt modelId="{DBA62887-CE72-4A42-87E6-1078A086FE0E}" type="sibTrans" cxnId="{B7156854-EC95-416D-A4B9-A162A261602C}">
      <dgm:prSet/>
      <dgm:spPr/>
      <dgm:t>
        <a:bodyPr/>
        <a:lstStyle/>
        <a:p>
          <a:endParaRPr lang="zh-TW" altLang="en-US" sz="1400">
            <a:latin typeface="微軟正黑體" pitchFamily="34" charset="-120"/>
            <a:ea typeface="微軟正黑體" pitchFamily="34" charset="-120"/>
          </a:endParaRPr>
        </a:p>
      </dgm:t>
    </dgm:pt>
    <dgm:pt modelId="{22647AF7-2436-475F-A371-D28114066E1B}">
      <dgm:prSet phldrT="[文字]" custT="1"/>
      <dgm:spPr/>
      <dgm:t>
        <a:bodyPr/>
        <a:lstStyle/>
        <a:p>
          <a:endParaRPr lang="zh-TW" altLang="en-US" sz="1600" dirty="0">
            <a:latin typeface="微軟正黑體" pitchFamily="34" charset="-120"/>
            <a:ea typeface="微軟正黑體" pitchFamily="34" charset="-120"/>
          </a:endParaRPr>
        </a:p>
      </dgm:t>
    </dgm:pt>
    <dgm:pt modelId="{CBDD02F6-818D-4019-B8D6-538B6F4A7545}" type="parTrans" cxnId="{4C579F3A-E8E8-493B-B896-84737EDD4112}">
      <dgm:prSet/>
      <dgm:spPr/>
      <dgm:t>
        <a:bodyPr/>
        <a:lstStyle/>
        <a:p>
          <a:endParaRPr lang="zh-TW" altLang="en-US" sz="1400">
            <a:latin typeface="微軟正黑體" pitchFamily="34" charset="-120"/>
            <a:ea typeface="微軟正黑體" pitchFamily="34" charset="-120"/>
          </a:endParaRPr>
        </a:p>
      </dgm:t>
    </dgm:pt>
    <dgm:pt modelId="{3A923975-0981-458E-997E-7FEC1392AEDC}" type="sibTrans" cxnId="{4C579F3A-E8E8-493B-B896-84737EDD4112}">
      <dgm:prSet/>
      <dgm:spPr/>
      <dgm:t>
        <a:bodyPr/>
        <a:lstStyle/>
        <a:p>
          <a:endParaRPr lang="zh-TW" altLang="en-US" sz="1400">
            <a:latin typeface="微軟正黑體" pitchFamily="34" charset="-120"/>
            <a:ea typeface="微軟正黑體" pitchFamily="34" charset="-120"/>
          </a:endParaRPr>
        </a:p>
      </dgm:t>
    </dgm:pt>
    <dgm:pt modelId="{C4E45A6C-693E-4261-BD4A-506EEB506024}">
      <dgm:prSet phldrT="[文字]" custT="1"/>
      <dgm:spPr/>
      <dgm:t>
        <a:bodyPr/>
        <a:lstStyle/>
        <a:p>
          <a:r>
            <a:rPr lang="zh-TW" altLang="en-US" sz="3200" dirty="0">
              <a:latin typeface="微軟正黑體" pitchFamily="34" charset="-120"/>
              <a:ea typeface="微軟正黑體" pitchFamily="34" charset="-120"/>
            </a:rPr>
            <a:t>方案</a:t>
          </a:r>
        </a:p>
      </dgm:t>
    </dgm:pt>
    <dgm:pt modelId="{43690AD5-31C6-42C0-9118-B16DF90234DB}" type="parTrans" cxnId="{02D70A65-2E58-4820-8F27-8EA76EA46DF1}">
      <dgm:prSet/>
      <dgm:spPr/>
      <dgm:t>
        <a:bodyPr/>
        <a:lstStyle/>
        <a:p>
          <a:endParaRPr lang="zh-TW" altLang="en-US" sz="1400">
            <a:latin typeface="微軟正黑體" pitchFamily="34" charset="-120"/>
            <a:ea typeface="微軟正黑體" pitchFamily="34" charset="-120"/>
          </a:endParaRPr>
        </a:p>
      </dgm:t>
    </dgm:pt>
    <dgm:pt modelId="{183D6F45-578C-4AF0-B002-98654AE751E6}" type="sibTrans" cxnId="{02D70A65-2E58-4820-8F27-8EA76EA46DF1}">
      <dgm:prSet/>
      <dgm:spPr/>
      <dgm:t>
        <a:bodyPr/>
        <a:lstStyle/>
        <a:p>
          <a:endParaRPr lang="zh-TW" altLang="en-US" sz="1400">
            <a:latin typeface="微軟正黑體" pitchFamily="34" charset="-120"/>
            <a:ea typeface="微軟正黑體" pitchFamily="34" charset="-120"/>
          </a:endParaRPr>
        </a:p>
      </dgm:t>
    </dgm:pt>
    <dgm:pt modelId="{501F1571-7A7A-4A1A-B304-90DE5279C024}" type="pres">
      <dgm:prSet presAssocID="{3D587EB3-ADE4-429F-8EA6-B957353ACDAE}" presName="cycleMatrixDiagram" presStyleCnt="0">
        <dgm:presLayoutVars>
          <dgm:chMax val="1"/>
          <dgm:dir/>
          <dgm:animLvl val="lvl"/>
          <dgm:resizeHandles val="exact"/>
        </dgm:presLayoutVars>
      </dgm:prSet>
      <dgm:spPr/>
      <dgm:t>
        <a:bodyPr/>
        <a:lstStyle/>
        <a:p>
          <a:endParaRPr lang="zh-TW" altLang="en-US"/>
        </a:p>
      </dgm:t>
    </dgm:pt>
    <dgm:pt modelId="{8E993659-1AF3-4380-975E-E153DF7961CF}" type="pres">
      <dgm:prSet presAssocID="{3D587EB3-ADE4-429F-8EA6-B957353ACDAE}" presName="children" presStyleCnt="0"/>
      <dgm:spPr/>
    </dgm:pt>
    <dgm:pt modelId="{C501C296-FF5E-4A5E-BDFA-A9ABD89C37DD}" type="pres">
      <dgm:prSet presAssocID="{3D587EB3-ADE4-429F-8EA6-B957353ACDAE}" presName="child1group" presStyleCnt="0"/>
      <dgm:spPr/>
    </dgm:pt>
    <dgm:pt modelId="{E9110B5C-9574-47C3-AB40-5FED01827557}" type="pres">
      <dgm:prSet presAssocID="{3D587EB3-ADE4-429F-8EA6-B957353ACDAE}" presName="child1" presStyleLbl="bgAcc1" presStyleIdx="0" presStyleCnt="4"/>
      <dgm:spPr/>
      <dgm:t>
        <a:bodyPr/>
        <a:lstStyle/>
        <a:p>
          <a:endParaRPr lang="zh-TW" altLang="en-US"/>
        </a:p>
      </dgm:t>
    </dgm:pt>
    <dgm:pt modelId="{3E346B63-C818-4683-AF79-67DCD0674958}" type="pres">
      <dgm:prSet presAssocID="{3D587EB3-ADE4-429F-8EA6-B957353ACDAE}" presName="child1Text" presStyleLbl="bgAcc1" presStyleIdx="0" presStyleCnt="4">
        <dgm:presLayoutVars>
          <dgm:bulletEnabled val="1"/>
        </dgm:presLayoutVars>
      </dgm:prSet>
      <dgm:spPr/>
      <dgm:t>
        <a:bodyPr/>
        <a:lstStyle/>
        <a:p>
          <a:endParaRPr lang="zh-TW" altLang="en-US"/>
        </a:p>
      </dgm:t>
    </dgm:pt>
    <dgm:pt modelId="{950FB6A6-0ED7-471F-A7A3-FE2A4CA429AF}" type="pres">
      <dgm:prSet presAssocID="{3D587EB3-ADE4-429F-8EA6-B957353ACDAE}" presName="child2group" presStyleCnt="0"/>
      <dgm:spPr/>
    </dgm:pt>
    <dgm:pt modelId="{6C002CEA-5F81-4242-991F-226FE07269AE}" type="pres">
      <dgm:prSet presAssocID="{3D587EB3-ADE4-429F-8EA6-B957353ACDAE}" presName="child2" presStyleLbl="bgAcc1" presStyleIdx="1" presStyleCnt="4" custLinFactNeighborX="2930" custLinFactNeighborY="-968"/>
      <dgm:spPr/>
      <dgm:t>
        <a:bodyPr/>
        <a:lstStyle/>
        <a:p>
          <a:endParaRPr lang="zh-TW" altLang="en-US"/>
        </a:p>
      </dgm:t>
    </dgm:pt>
    <dgm:pt modelId="{08E2F11E-90D0-42E3-A555-C6143A70CF59}" type="pres">
      <dgm:prSet presAssocID="{3D587EB3-ADE4-429F-8EA6-B957353ACDAE}" presName="child2Text" presStyleLbl="bgAcc1" presStyleIdx="1" presStyleCnt="4">
        <dgm:presLayoutVars>
          <dgm:bulletEnabled val="1"/>
        </dgm:presLayoutVars>
      </dgm:prSet>
      <dgm:spPr/>
      <dgm:t>
        <a:bodyPr/>
        <a:lstStyle/>
        <a:p>
          <a:endParaRPr lang="zh-TW" altLang="en-US"/>
        </a:p>
      </dgm:t>
    </dgm:pt>
    <dgm:pt modelId="{A8BAE171-E95B-474C-A42F-C4F58DCA8D89}" type="pres">
      <dgm:prSet presAssocID="{3D587EB3-ADE4-429F-8EA6-B957353ACDAE}" presName="child3group" presStyleCnt="0"/>
      <dgm:spPr/>
    </dgm:pt>
    <dgm:pt modelId="{5D67D477-F9B1-4D78-A7AC-3D20EBDFF5F6}" type="pres">
      <dgm:prSet presAssocID="{3D587EB3-ADE4-429F-8EA6-B957353ACDAE}" presName="child3" presStyleLbl="bgAcc1" presStyleIdx="2" presStyleCnt="4"/>
      <dgm:spPr/>
      <dgm:t>
        <a:bodyPr/>
        <a:lstStyle/>
        <a:p>
          <a:endParaRPr lang="zh-TW" altLang="en-US"/>
        </a:p>
      </dgm:t>
    </dgm:pt>
    <dgm:pt modelId="{9ED8B790-E9E3-48C2-A2D0-C329F36B5785}" type="pres">
      <dgm:prSet presAssocID="{3D587EB3-ADE4-429F-8EA6-B957353ACDAE}" presName="child3Text" presStyleLbl="bgAcc1" presStyleIdx="2" presStyleCnt="4">
        <dgm:presLayoutVars>
          <dgm:bulletEnabled val="1"/>
        </dgm:presLayoutVars>
      </dgm:prSet>
      <dgm:spPr/>
      <dgm:t>
        <a:bodyPr/>
        <a:lstStyle/>
        <a:p>
          <a:endParaRPr lang="zh-TW" altLang="en-US"/>
        </a:p>
      </dgm:t>
    </dgm:pt>
    <dgm:pt modelId="{BE8582B6-9C98-4EE9-A315-1DF2E6743028}" type="pres">
      <dgm:prSet presAssocID="{3D587EB3-ADE4-429F-8EA6-B957353ACDAE}" presName="child4group" presStyleCnt="0"/>
      <dgm:spPr/>
    </dgm:pt>
    <dgm:pt modelId="{799611A2-B864-418C-836E-29BA0D7F1D21}" type="pres">
      <dgm:prSet presAssocID="{3D587EB3-ADE4-429F-8EA6-B957353ACDAE}" presName="child4" presStyleLbl="bgAcc1" presStyleIdx="3" presStyleCnt="4"/>
      <dgm:spPr/>
      <dgm:t>
        <a:bodyPr/>
        <a:lstStyle/>
        <a:p>
          <a:endParaRPr lang="zh-TW" altLang="en-US"/>
        </a:p>
      </dgm:t>
    </dgm:pt>
    <dgm:pt modelId="{3F7F2969-891A-430D-B06D-95410EED8185}" type="pres">
      <dgm:prSet presAssocID="{3D587EB3-ADE4-429F-8EA6-B957353ACDAE}" presName="child4Text" presStyleLbl="bgAcc1" presStyleIdx="3" presStyleCnt="4">
        <dgm:presLayoutVars>
          <dgm:bulletEnabled val="1"/>
        </dgm:presLayoutVars>
      </dgm:prSet>
      <dgm:spPr/>
      <dgm:t>
        <a:bodyPr/>
        <a:lstStyle/>
        <a:p>
          <a:endParaRPr lang="zh-TW" altLang="en-US"/>
        </a:p>
      </dgm:t>
    </dgm:pt>
    <dgm:pt modelId="{E5741C7E-6748-4C48-A170-3319085B629E}" type="pres">
      <dgm:prSet presAssocID="{3D587EB3-ADE4-429F-8EA6-B957353ACDAE}" presName="childPlaceholder" presStyleCnt="0"/>
      <dgm:spPr/>
    </dgm:pt>
    <dgm:pt modelId="{C847D756-8FB2-491C-BCD4-A0F0337DE6E0}" type="pres">
      <dgm:prSet presAssocID="{3D587EB3-ADE4-429F-8EA6-B957353ACDAE}" presName="circle" presStyleCnt="0"/>
      <dgm:spPr/>
    </dgm:pt>
    <dgm:pt modelId="{812D9144-C202-4386-B15A-5D0FCCDCCCE2}" type="pres">
      <dgm:prSet presAssocID="{3D587EB3-ADE4-429F-8EA6-B957353ACDAE}" presName="quadrant1" presStyleLbl="node1" presStyleIdx="0" presStyleCnt="4">
        <dgm:presLayoutVars>
          <dgm:chMax val="1"/>
          <dgm:bulletEnabled val="1"/>
        </dgm:presLayoutVars>
      </dgm:prSet>
      <dgm:spPr/>
      <dgm:t>
        <a:bodyPr/>
        <a:lstStyle/>
        <a:p>
          <a:endParaRPr lang="zh-TW" altLang="en-US"/>
        </a:p>
      </dgm:t>
    </dgm:pt>
    <dgm:pt modelId="{B6C68C1E-FDA8-4AB8-8325-D7B4F6445479}" type="pres">
      <dgm:prSet presAssocID="{3D587EB3-ADE4-429F-8EA6-B957353ACDAE}" presName="quadrant2" presStyleLbl="node1" presStyleIdx="1" presStyleCnt="4">
        <dgm:presLayoutVars>
          <dgm:chMax val="1"/>
          <dgm:bulletEnabled val="1"/>
        </dgm:presLayoutVars>
      </dgm:prSet>
      <dgm:spPr/>
      <dgm:t>
        <a:bodyPr/>
        <a:lstStyle/>
        <a:p>
          <a:endParaRPr lang="zh-TW" altLang="en-US"/>
        </a:p>
      </dgm:t>
    </dgm:pt>
    <dgm:pt modelId="{D9CB950D-B10C-48EC-8BB8-B005A349B4CF}" type="pres">
      <dgm:prSet presAssocID="{3D587EB3-ADE4-429F-8EA6-B957353ACDAE}" presName="quadrant3" presStyleLbl="node1" presStyleIdx="2" presStyleCnt="4">
        <dgm:presLayoutVars>
          <dgm:chMax val="1"/>
          <dgm:bulletEnabled val="1"/>
        </dgm:presLayoutVars>
      </dgm:prSet>
      <dgm:spPr/>
      <dgm:t>
        <a:bodyPr/>
        <a:lstStyle/>
        <a:p>
          <a:endParaRPr lang="zh-TW" altLang="en-US"/>
        </a:p>
      </dgm:t>
    </dgm:pt>
    <dgm:pt modelId="{79CE6F4B-C5A1-4937-A8A1-CCF17A6665B3}" type="pres">
      <dgm:prSet presAssocID="{3D587EB3-ADE4-429F-8EA6-B957353ACDAE}" presName="quadrant4" presStyleLbl="node1" presStyleIdx="3" presStyleCnt="4">
        <dgm:presLayoutVars>
          <dgm:chMax val="1"/>
          <dgm:bulletEnabled val="1"/>
        </dgm:presLayoutVars>
      </dgm:prSet>
      <dgm:spPr/>
      <dgm:t>
        <a:bodyPr/>
        <a:lstStyle/>
        <a:p>
          <a:endParaRPr lang="zh-TW" altLang="en-US"/>
        </a:p>
      </dgm:t>
    </dgm:pt>
    <dgm:pt modelId="{7EEC699B-5D56-4C4A-A7FD-EC6604010B9D}" type="pres">
      <dgm:prSet presAssocID="{3D587EB3-ADE4-429F-8EA6-B957353ACDAE}" presName="quadrantPlaceholder" presStyleCnt="0"/>
      <dgm:spPr/>
    </dgm:pt>
    <dgm:pt modelId="{98DD4E0C-04D8-4914-A1F3-DDFD9A2E2619}" type="pres">
      <dgm:prSet presAssocID="{3D587EB3-ADE4-429F-8EA6-B957353ACDAE}" presName="center1" presStyleLbl="fgShp" presStyleIdx="0" presStyleCnt="2"/>
      <dgm:spPr/>
    </dgm:pt>
    <dgm:pt modelId="{F1B39157-2493-43B7-9372-3F2694AA6871}" type="pres">
      <dgm:prSet presAssocID="{3D587EB3-ADE4-429F-8EA6-B957353ACDAE}" presName="center2" presStyleLbl="fgShp" presStyleIdx="1" presStyleCnt="2"/>
      <dgm:spPr/>
    </dgm:pt>
  </dgm:ptLst>
  <dgm:cxnLst>
    <dgm:cxn modelId="{361AF9C7-6276-43C2-AAC4-FCF7DDED0942}" type="presOf" srcId="{48F71426-7C16-4433-B56E-17BF7700CCE6}" destId="{812D9144-C202-4386-B15A-5D0FCCDCCCE2}" srcOrd="0" destOrd="0" presId="urn:microsoft.com/office/officeart/2005/8/layout/cycle4#1"/>
    <dgm:cxn modelId="{EA161C26-6B6F-4B4E-AA86-EC3B792B7786}" type="presOf" srcId="{4DA878FA-70F6-4210-BCBB-B08A6CA713F2}" destId="{D9CB950D-B10C-48EC-8BB8-B005A349B4CF}" srcOrd="0" destOrd="0" presId="urn:microsoft.com/office/officeart/2005/8/layout/cycle4#1"/>
    <dgm:cxn modelId="{C5D9EC3F-9F83-471D-A1BE-BC9FDC3EA047}" type="presOf" srcId="{22647AF7-2436-475F-A371-D28114066E1B}" destId="{79CE6F4B-C5A1-4937-A8A1-CCF17A6665B3}" srcOrd="0" destOrd="0" presId="urn:microsoft.com/office/officeart/2005/8/layout/cycle4#1"/>
    <dgm:cxn modelId="{C21F9FF3-01EA-404B-A2A3-13C10E7FF6EF}" type="presOf" srcId="{C4E45A6C-693E-4261-BD4A-506EEB506024}" destId="{3F7F2969-891A-430D-B06D-95410EED8185}" srcOrd="1" destOrd="0" presId="urn:microsoft.com/office/officeart/2005/8/layout/cycle4#1"/>
    <dgm:cxn modelId="{4169548C-A295-44F9-95BB-A622872F14E0}" type="presOf" srcId="{C4E45A6C-693E-4261-BD4A-506EEB506024}" destId="{799611A2-B864-418C-836E-29BA0D7F1D21}" srcOrd="0" destOrd="0" presId="urn:microsoft.com/office/officeart/2005/8/layout/cycle4#1"/>
    <dgm:cxn modelId="{E4883B79-F993-4B63-8B86-1563C2F45ED5}" type="presOf" srcId="{775E57BE-FB7C-4CA6-9F60-17932D772E19}" destId="{9ED8B790-E9E3-48C2-A2D0-C329F36B5785}" srcOrd="1" destOrd="0" presId="urn:microsoft.com/office/officeart/2005/8/layout/cycle4#1"/>
    <dgm:cxn modelId="{EC92F293-53E0-405D-8841-80FAC713CBB5}" srcId="{3D587EB3-ADE4-429F-8EA6-B957353ACDAE}" destId="{48F71426-7C16-4433-B56E-17BF7700CCE6}" srcOrd="0" destOrd="0" parTransId="{F748795A-1C47-4DE0-9952-0B4014108779}" sibTransId="{866C4AED-D72D-4523-9368-A6E543720D7B}"/>
    <dgm:cxn modelId="{35999547-6C4F-4B73-8BB6-E72EFE7EB802}" srcId="{48F71426-7C16-4433-B56E-17BF7700CCE6}" destId="{38081045-8EE0-4A4A-A60F-8D40D46BCFFD}" srcOrd="0" destOrd="0" parTransId="{FA511882-A431-4A98-AED6-E74643A4D811}" sibTransId="{A2AABCFA-9E3A-4371-ADCC-698969061A5F}"/>
    <dgm:cxn modelId="{9596B443-51E5-4C4C-870E-E5DA2C566076}" type="presOf" srcId="{A1884886-517E-4CDD-A94A-E24893B776C6}" destId="{08E2F11E-90D0-42E3-A555-C6143A70CF59}" srcOrd="1" destOrd="0" presId="urn:microsoft.com/office/officeart/2005/8/layout/cycle4#1"/>
    <dgm:cxn modelId="{5F2141C9-F2F7-487A-BD19-E05DB1D13BEA}" type="presOf" srcId="{A1884886-517E-4CDD-A94A-E24893B776C6}" destId="{6C002CEA-5F81-4242-991F-226FE07269AE}" srcOrd="0" destOrd="0" presId="urn:microsoft.com/office/officeart/2005/8/layout/cycle4#1"/>
    <dgm:cxn modelId="{8FC68EBE-81B1-4C6D-A18C-1E90C9F53586}" srcId="{3D587EB3-ADE4-429F-8EA6-B957353ACDAE}" destId="{D82D1BE9-52E3-4792-90D8-5A85D264152C}" srcOrd="1" destOrd="0" parTransId="{E92968C5-9EEB-4083-A617-A7390B1C6A98}" sibTransId="{7A540756-0CDB-49EE-A32E-88FEF65E80AF}"/>
    <dgm:cxn modelId="{B7156854-EC95-416D-A4B9-A162A261602C}" srcId="{4DA878FA-70F6-4210-BCBB-B08A6CA713F2}" destId="{775E57BE-FB7C-4CA6-9F60-17932D772E19}" srcOrd="0" destOrd="0" parTransId="{178C072A-AD81-460B-ABF8-4BBD870D8DCA}" sibTransId="{DBA62887-CE72-4A42-87E6-1078A086FE0E}"/>
    <dgm:cxn modelId="{51409EBA-88D4-4D82-A1B7-66335F5BE827}" srcId="{3D587EB3-ADE4-429F-8EA6-B957353ACDAE}" destId="{4DA878FA-70F6-4210-BCBB-B08A6CA713F2}" srcOrd="2" destOrd="0" parTransId="{4973F653-D270-4767-87B5-9E8116DFEF52}" sibTransId="{700167DF-76FC-4E0A-AE38-F1DCA225FD00}"/>
    <dgm:cxn modelId="{2F3537A7-8E43-4A84-B47F-20D4B7BBD107}" srcId="{D82D1BE9-52E3-4792-90D8-5A85D264152C}" destId="{A1884886-517E-4CDD-A94A-E24893B776C6}" srcOrd="0" destOrd="0" parTransId="{C8395815-8633-4A49-BA0C-FC480532842A}" sibTransId="{4513AF9E-5E3C-4861-B8BA-FAD897B28B94}"/>
    <dgm:cxn modelId="{09F6C355-42CE-41B6-9CBE-8CB0D32A52BA}" type="presOf" srcId="{38081045-8EE0-4A4A-A60F-8D40D46BCFFD}" destId="{E9110B5C-9574-47C3-AB40-5FED01827557}" srcOrd="0" destOrd="0" presId="urn:microsoft.com/office/officeart/2005/8/layout/cycle4#1"/>
    <dgm:cxn modelId="{B1147592-606D-4AC1-B77D-A40286E56D95}" type="presOf" srcId="{3D587EB3-ADE4-429F-8EA6-B957353ACDAE}" destId="{501F1571-7A7A-4A1A-B304-90DE5279C024}" srcOrd="0" destOrd="0" presId="urn:microsoft.com/office/officeart/2005/8/layout/cycle4#1"/>
    <dgm:cxn modelId="{821BD93F-C2C9-4F1F-B35C-8C63D3E5AEC8}" type="presOf" srcId="{D82D1BE9-52E3-4792-90D8-5A85D264152C}" destId="{B6C68C1E-FDA8-4AB8-8325-D7B4F6445479}" srcOrd="0" destOrd="0" presId="urn:microsoft.com/office/officeart/2005/8/layout/cycle4#1"/>
    <dgm:cxn modelId="{4C579F3A-E8E8-493B-B896-84737EDD4112}" srcId="{3D587EB3-ADE4-429F-8EA6-B957353ACDAE}" destId="{22647AF7-2436-475F-A371-D28114066E1B}" srcOrd="3" destOrd="0" parTransId="{CBDD02F6-818D-4019-B8D6-538B6F4A7545}" sibTransId="{3A923975-0981-458E-997E-7FEC1392AEDC}"/>
    <dgm:cxn modelId="{14AACE9D-F4F6-4DE3-B716-2E644FECBF21}" type="presOf" srcId="{38081045-8EE0-4A4A-A60F-8D40D46BCFFD}" destId="{3E346B63-C818-4683-AF79-67DCD0674958}" srcOrd="1" destOrd="0" presId="urn:microsoft.com/office/officeart/2005/8/layout/cycle4#1"/>
    <dgm:cxn modelId="{02D70A65-2E58-4820-8F27-8EA76EA46DF1}" srcId="{22647AF7-2436-475F-A371-D28114066E1B}" destId="{C4E45A6C-693E-4261-BD4A-506EEB506024}" srcOrd="0" destOrd="0" parTransId="{43690AD5-31C6-42C0-9118-B16DF90234DB}" sibTransId="{183D6F45-578C-4AF0-B002-98654AE751E6}"/>
    <dgm:cxn modelId="{26CBF32C-3A8B-4995-B163-8ADFABE73678}" type="presOf" srcId="{775E57BE-FB7C-4CA6-9F60-17932D772E19}" destId="{5D67D477-F9B1-4D78-A7AC-3D20EBDFF5F6}" srcOrd="0" destOrd="0" presId="urn:microsoft.com/office/officeart/2005/8/layout/cycle4#1"/>
    <dgm:cxn modelId="{3A664E7F-A63D-4710-BD1E-88740E178D79}" type="presParOf" srcId="{501F1571-7A7A-4A1A-B304-90DE5279C024}" destId="{8E993659-1AF3-4380-975E-E153DF7961CF}" srcOrd="0" destOrd="0" presId="urn:microsoft.com/office/officeart/2005/8/layout/cycle4#1"/>
    <dgm:cxn modelId="{1F081795-ED72-458F-A164-BF9FF3CD93D3}" type="presParOf" srcId="{8E993659-1AF3-4380-975E-E153DF7961CF}" destId="{C501C296-FF5E-4A5E-BDFA-A9ABD89C37DD}" srcOrd="0" destOrd="0" presId="urn:microsoft.com/office/officeart/2005/8/layout/cycle4#1"/>
    <dgm:cxn modelId="{1D22C358-0A08-40E5-90FA-8F11B869BF7C}" type="presParOf" srcId="{C501C296-FF5E-4A5E-BDFA-A9ABD89C37DD}" destId="{E9110B5C-9574-47C3-AB40-5FED01827557}" srcOrd="0" destOrd="0" presId="urn:microsoft.com/office/officeart/2005/8/layout/cycle4#1"/>
    <dgm:cxn modelId="{E232ECAF-3CDC-4F43-B9ED-3FC45F79EE1A}" type="presParOf" srcId="{C501C296-FF5E-4A5E-BDFA-A9ABD89C37DD}" destId="{3E346B63-C818-4683-AF79-67DCD0674958}" srcOrd="1" destOrd="0" presId="urn:microsoft.com/office/officeart/2005/8/layout/cycle4#1"/>
    <dgm:cxn modelId="{E950551F-A63A-4E1C-9556-000D93DFE5E9}" type="presParOf" srcId="{8E993659-1AF3-4380-975E-E153DF7961CF}" destId="{950FB6A6-0ED7-471F-A7A3-FE2A4CA429AF}" srcOrd="1" destOrd="0" presId="urn:microsoft.com/office/officeart/2005/8/layout/cycle4#1"/>
    <dgm:cxn modelId="{AD777889-8F9C-44AA-9D02-D90863704EB8}" type="presParOf" srcId="{950FB6A6-0ED7-471F-A7A3-FE2A4CA429AF}" destId="{6C002CEA-5F81-4242-991F-226FE07269AE}" srcOrd="0" destOrd="0" presId="urn:microsoft.com/office/officeart/2005/8/layout/cycle4#1"/>
    <dgm:cxn modelId="{AB89CC1E-29EB-4D98-AE2D-51D7EF17F906}" type="presParOf" srcId="{950FB6A6-0ED7-471F-A7A3-FE2A4CA429AF}" destId="{08E2F11E-90D0-42E3-A555-C6143A70CF59}" srcOrd="1" destOrd="0" presId="urn:microsoft.com/office/officeart/2005/8/layout/cycle4#1"/>
    <dgm:cxn modelId="{7B9B04B5-47E8-4766-9D92-1BEF574E7013}" type="presParOf" srcId="{8E993659-1AF3-4380-975E-E153DF7961CF}" destId="{A8BAE171-E95B-474C-A42F-C4F58DCA8D89}" srcOrd="2" destOrd="0" presId="urn:microsoft.com/office/officeart/2005/8/layout/cycle4#1"/>
    <dgm:cxn modelId="{BA377FC3-4F73-448D-85E8-07FBB401C24F}" type="presParOf" srcId="{A8BAE171-E95B-474C-A42F-C4F58DCA8D89}" destId="{5D67D477-F9B1-4D78-A7AC-3D20EBDFF5F6}" srcOrd="0" destOrd="0" presId="urn:microsoft.com/office/officeart/2005/8/layout/cycle4#1"/>
    <dgm:cxn modelId="{F18EB01E-30FB-442D-A1FC-6908A88952F4}" type="presParOf" srcId="{A8BAE171-E95B-474C-A42F-C4F58DCA8D89}" destId="{9ED8B790-E9E3-48C2-A2D0-C329F36B5785}" srcOrd="1" destOrd="0" presId="urn:microsoft.com/office/officeart/2005/8/layout/cycle4#1"/>
    <dgm:cxn modelId="{51BAB2FB-2DB7-46DE-9487-62A683D2DB35}" type="presParOf" srcId="{8E993659-1AF3-4380-975E-E153DF7961CF}" destId="{BE8582B6-9C98-4EE9-A315-1DF2E6743028}" srcOrd="3" destOrd="0" presId="urn:microsoft.com/office/officeart/2005/8/layout/cycle4#1"/>
    <dgm:cxn modelId="{60CD73C9-B947-463D-B2BC-03B556CA81AD}" type="presParOf" srcId="{BE8582B6-9C98-4EE9-A315-1DF2E6743028}" destId="{799611A2-B864-418C-836E-29BA0D7F1D21}" srcOrd="0" destOrd="0" presId="urn:microsoft.com/office/officeart/2005/8/layout/cycle4#1"/>
    <dgm:cxn modelId="{6D83F2D4-993F-471F-BB0F-06FE159B57FF}" type="presParOf" srcId="{BE8582B6-9C98-4EE9-A315-1DF2E6743028}" destId="{3F7F2969-891A-430D-B06D-95410EED8185}" srcOrd="1" destOrd="0" presId="urn:microsoft.com/office/officeart/2005/8/layout/cycle4#1"/>
    <dgm:cxn modelId="{F4F3282D-8C01-47CD-BFFF-83BBC63D71F5}" type="presParOf" srcId="{8E993659-1AF3-4380-975E-E153DF7961CF}" destId="{E5741C7E-6748-4C48-A170-3319085B629E}" srcOrd="4" destOrd="0" presId="urn:microsoft.com/office/officeart/2005/8/layout/cycle4#1"/>
    <dgm:cxn modelId="{5D3476DE-F292-483A-8CF4-ED09430CAF14}" type="presParOf" srcId="{501F1571-7A7A-4A1A-B304-90DE5279C024}" destId="{C847D756-8FB2-491C-BCD4-A0F0337DE6E0}" srcOrd="1" destOrd="0" presId="urn:microsoft.com/office/officeart/2005/8/layout/cycle4#1"/>
    <dgm:cxn modelId="{CE505D1C-E013-436D-A69C-4F8F91F2969C}" type="presParOf" srcId="{C847D756-8FB2-491C-BCD4-A0F0337DE6E0}" destId="{812D9144-C202-4386-B15A-5D0FCCDCCCE2}" srcOrd="0" destOrd="0" presId="urn:microsoft.com/office/officeart/2005/8/layout/cycle4#1"/>
    <dgm:cxn modelId="{D44C977C-9C1E-445F-995F-AB7B2EB34A7D}" type="presParOf" srcId="{C847D756-8FB2-491C-BCD4-A0F0337DE6E0}" destId="{B6C68C1E-FDA8-4AB8-8325-D7B4F6445479}" srcOrd="1" destOrd="0" presId="urn:microsoft.com/office/officeart/2005/8/layout/cycle4#1"/>
    <dgm:cxn modelId="{2608EF8C-F340-4A01-BFFD-95DD7EF4C5DB}" type="presParOf" srcId="{C847D756-8FB2-491C-BCD4-A0F0337DE6E0}" destId="{D9CB950D-B10C-48EC-8BB8-B005A349B4CF}" srcOrd="2" destOrd="0" presId="urn:microsoft.com/office/officeart/2005/8/layout/cycle4#1"/>
    <dgm:cxn modelId="{1582B7F0-37D7-4D45-9556-1C562497B2F0}" type="presParOf" srcId="{C847D756-8FB2-491C-BCD4-A0F0337DE6E0}" destId="{79CE6F4B-C5A1-4937-A8A1-CCF17A6665B3}" srcOrd="3" destOrd="0" presId="urn:microsoft.com/office/officeart/2005/8/layout/cycle4#1"/>
    <dgm:cxn modelId="{72F626A6-5524-446F-8BDA-E11C6C7322B1}" type="presParOf" srcId="{C847D756-8FB2-491C-BCD4-A0F0337DE6E0}" destId="{7EEC699B-5D56-4C4A-A7FD-EC6604010B9D}" srcOrd="4" destOrd="0" presId="urn:microsoft.com/office/officeart/2005/8/layout/cycle4#1"/>
    <dgm:cxn modelId="{458C80FF-E272-4646-8F2E-A9CFA1C28818}" type="presParOf" srcId="{501F1571-7A7A-4A1A-B304-90DE5279C024}" destId="{98DD4E0C-04D8-4914-A1F3-DDFD9A2E2619}" srcOrd="2" destOrd="0" presId="urn:microsoft.com/office/officeart/2005/8/layout/cycle4#1"/>
    <dgm:cxn modelId="{4DA29024-1D61-4F19-8603-9DC30CB8B0C8}" type="presParOf" srcId="{501F1571-7A7A-4A1A-B304-90DE5279C024}" destId="{F1B39157-2493-43B7-9372-3F2694AA6871}" srcOrd="3" destOrd="0" presId="urn:microsoft.com/office/officeart/2005/8/layout/cycle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C57BEB-1705-4FFD-9D47-6FE2D83492B8}" type="doc">
      <dgm:prSet loTypeId="urn:microsoft.com/office/officeart/2005/8/layout/hProcess4" loCatId="process" qsTypeId="urn:microsoft.com/office/officeart/2005/8/quickstyle/simple1" qsCatId="simple" csTypeId="urn:microsoft.com/office/officeart/2005/8/colors/colorful5" csCatId="colorful" phldr="1"/>
      <dgm:spPr/>
      <dgm:t>
        <a:bodyPr/>
        <a:lstStyle/>
        <a:p>
          <a:endParaRPr lang="zh-TW" altLang="en-US"/>
        </a:p>
      </dgm:t>
    </dgm:pt>
    <dgm:pt modelId="{BC68AB90-6107-4E04-8883-5328CD3B6D68}">
      <dgm:prSet phldrT="[文字]" custT="1"/>
      <dgm:spPr>
        <a:solidFill>
          <a:srgbClr val="F54D5D"/>
        </a:solidFill>
      </dgm:spPr>
      <dgm:t>
        <a:bodyPr/>
        <a:lstStyle/>
        <a:p>
          <a:r>
            <a:rPr lang="en-US" altLang="zh-TW" sz="2800" b="1" dirty="0">
              <a:solidFill>
                <a:schemeClr val="tx1"/>
              </a:solidFill>
              <a:latin typeface="微軟正黑體" panose="020B0604030504040204" pitchFamily="34" charset="-120"/>
              <a:ea typeface="微軟正黑體" panose="020B0604030504040204" pitchFamily="34" charset="-120"/>
            </a:rPr>
            <a:t>2</a:t>
          </a:r>
          <a:r>
            <a:rPr lang="zh-TW" altLang="en-US" sz="2800" b="1" dirty="0">
              <a:solidFill>
                <a:schemeClr val="tx1"/>
              </a:solidFill>
              <a:latin typeface="微軟正黑體" panose="020B0604030504040204" pitchFamily="34" charset="-120"/>
              <a:ea typeface="微軟正黑體" panose="020B0604030504040204" pitchFamily="34" charset="-120"/>
            </a:rPr>
            <a:t>節</a:t>
          </a:r>
        </a:p>
      </dgm:t>
    </dgm:pt>
    <dgm:pt modelId="{69DF4FEF-4E71-4C79-B0F1-8F1DF0CDB7D3}" type="parTrans" cxnId="{7997583F-CBD7-4FDF-B802-79C19EBA70C8}">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ADF10920-DE95-4ACE-A878-877068BDA7D2}" type="sibTrans" cxnId="{7997583F-CBD7-4FDF-B802-79C19EBA70C8}">
      <dgm:prSet custT="1"/>
      <dgm:spPr>
        <a:solidFill>
          <a:srgbClr val="F54D5D"/>
        </a:solidFill>
        <a:ln>
          <a:solidFill>
            <a:srgbClr val="F54D5D"/>
          </a:solidFill>
        </a:ln>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B0C3F649-FC6D-45DF-994F-B8159652964F}">
      <dgm:prSet phldrT="[文字]" custT="1"/>
      <dgm:spPr>
        <a:noFill/>
        <a:ln>
          <a:solidFill>
            <a:srgbClr val="F54D5D"/>
          </a:solidFill>
        </a:ln>
      </dgm:spPr>
      <dgm:t>
        <a:bodyPr/>
        <a:lstStyle/>
        <a:p>
          <a:endParaRPr lang="zh-TW" altLang="en-US" sz="2600" b="1" dirty="0">
            <a:latin typeface="微軟正黑體" panose="020B0604030504040204" pitchFamily="34" charset="-120"/>
            <a:ea typeface="微軟正黑體" panose="020B0604030504040204" pitchFamily="34" charset="-120"/>
            <a:cs typeface="+mn-cs"/>
          </a:endParaRPr>
        </a:p>
      </dgm:t>
    </dgm:pt>
    <dgm:pt modelId="{12C460C8-11AF-4F4B-A870-404194BA0C95}" type="parTrans" cxnId="{759549FC-E807-406C-A2EB-0F6523220730}">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9AFFE644-73CE-40E5-961A-3F1412C113DB}" type="sibTrans" cxnId="{759549FC-E807-406C-A2EB-0F6523220730}">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962FEE42-6570-4538-8525-1461F1714ECE}">
      <dgm:prSet phldrT="[文字]" custT="1"/>
      <dgm:spPr>
        <a:solidFill>
          <a:srgbClr val="34B8DC"/>
        </a:solidFill>
      </dgm:spPr>
      <dgm:t>
        <a:bodyPr/>
        <a:lstStyle/>
        <a:p>
          <a:r>
            <a:rPr lang="en-US" altLang="zh-TW" sz="2800" b="1" dirty="0">
              <a:solidFill>
                <a:schemeClr val="tx1"/>
              </a:solidFill>
              <a:latin typeface="微軟正黑體" panose="020B0604030504040204" pitchFamily="34" charset="-120"/>
              <a:ea typeface="微軟正黑體" panose="020B0604030504040204" pitchFamily="34" charset="-120"/>
            </a:rPr>
            <a:t>3</a:t>
          </a:r>
          <a:r>
            <a:rPr lang="zh-TW" altLang="en-US" sz="2800" b="1" dirty="0">
              <a:solidFill>
                <a:schemeClr val="tx1"/>
              </a:solidFill>
              <a:latin typeface="微軟正黑體" panose="020B0604030504040204" pitchFamily="34" charset="-120"/>
              <a:ea typeface="微軟正黑體" panose="020B0604030504040204" pitchFamily="34" charset="-120"/>
            </a:rPr>
            <a:t>節</a:t>
          </a:r>
        </a:p>
      </dgm:t>
    </dgm:pt>
    <dgm:pt modelId="{48533BB3-BF5A-4D5A-BFA8-AC80FC12CAB5}" type="parTrans" cxnId="{0263A7F4-9565-4B22-8433-5F346F3C33A7}">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8890DF11-9F74-4F4E-AB9F-C04B9C7AADCB}" type="sibTrans" cxnId="{0263A7F4-9565-4B22-8433-5F346F3C33A7}">
      <dgm:prSet custT="1"/>
      <dgm:spPr>
        <a:solidFill>
          <a:srgbClr val="34B8DC"/>
        </a:solidFill>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6B64AC59-65CB-473B-947C-5194A91046E8}">
      <dgm:prSet phldrT="[文字]" custT="1"/>
      <dgm:spPr>
        <a:ln>
          <a:solidFill>
            <a:srgbClr val="34B8DC"/>
          </a:solidFill>
        </a:ln>
      </dgm:spPr>
      <dgm:t>
        <a:bodyPr/>
        <a:lstStyle/>
        <a:p>
          <a:endParaRPr lang="zh-TW" altLang="en-US" sz="2600" b="1" dirty="0">
            <a:latin typeface="微軟正黑體" panose="020B0604030504040204" pitchFamily="34" charset="-120"/>
            <a:ea typeface="微軟正黑體" panose="020B0604030504040204" pitchFamily="34" charset="-120"/>
            <a:cs typeface="+mn-cs"/>
          </a:endParaRPr>
        </a:p>
      </dgm:t>
    </dgm:pt>
    <dgm:pt modelId="{077A0640-BC1D-421F-B739-29CAE726E930}" type="parTrans" cxnId="{BA5507C0-FC94-48A9-AD11-CD741BD438B5}">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5411192D-38D4-428B-B904-67E3ABA8463C}" type="sibTrans" cxnId="{BA5507C0-FC94-48A9-AD11-CD741BD438B5}">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F4C19582-2201-4464-80BC-7548178C5FE2}">
      <dgm:prSet phldrT="[文字]" custT="1"/>
      <dgm:spPr>
        <a:solidFill>
          <a:srgbClr val="00BF19"/>
        </a:solidFill>
      </dgm:spPr>
      <dgm:t>
        <a:bodyPr/>
        <a:lstStyle/>
        <a:p>
          <a:r>
            <a:rPr lang="en-US" altLang="zh-TW" sz="2800" b="1" dirty="0">
              <a:solidFill>
                <a:schemeClr val="tx1"/>
              </a:solidFill>
              <a:latin typeface="微軟正黑體" panose="020B0604030504040204" pitchFamily="34" charset="-120"/>
              <a:ea typeface="微軟正黑體" panose="020B0604030504040204" pitchFamily="34" charset="-120"/>
            </a:rPr>
            <a:t>2</a:t>
          </a:r>
          <a:r>
            <a:rPr lang="zh-TW" altLang="en-US" sz="2800" b="1" dirty="0">
              <a:solidFill>
                <a:schemeClr val="tx1"/>
              </a:solidFill>
              <a:latin typeface="微軟正黑體" panose="020B0604030504040204" pitchFamily="34" charset="-120"/>
              <a:ea typeface="微軟正黑體" panose="020B0604030504040204" pitchFamily="34" charset="-120"/>
            </a:rPr>
            <a:t>節</a:t>
          </a:r>
        </a:p>
      </dgm:t>
    </dgm:pt>
    <dgm:pt modelId="{B67CB649-E4CC-476D-B32F-AF3B41BB7D53}" type="parTrans" cxnId="{48EE369F-2FAF-4081-9A72-3B9B63649EF3}">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DD02EC81-07AD-41FF-9DD0-F780E82A45CC}" type="sibTrans" cxnId="{48EE369F-2FAF-4081-9A72-3B9B63649EF3}">
      <dgm:prSet custT="1"/>
      <dgm:spPr>
        <a:solidFill>
          <a:srgbClr val="00BF19"/>
        </a:solidFill>
        <a:ln>
          <a:solidFill>
            <a:srgbClr val="8DD519"/>
          </a:solidFill>
        </a:ln>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37A71B6F-57A6-4282-8397-BE24B7B93FFF}">
      <dgm:prSet phldrT="[文字]" custT="1"/>
      <dgm:spPr>
        <a:noFill/>
        <a:ln>
          <a:solidFill>
            <a:srgbClr val="8DD519"/>
          </a:solidFill>
        </a:ln>
      </dgm:spPr>
      <dgm:t>
        <a:bodyPr/>
        <a:lstStyle/>
        <a:p>
          <a:endParaRPr lang="zh-TW" altLang="en-US" sz="2400" b="1" dirty="0">
            <a:latin typeface="微軟正黑體" panose="020B0604030504040204" pitchFamily="34" charset="-120"/>
            <a:ea typeface="微軟正黑體" panose="020B0604030504040204" pitchFamily="34" charset="-120"/>
            <a:cs typeface="+mn-cs"/>
          </a:endParaRPr>
        </a:p>
      </dgm:t>
    </dgm:pt>
    <dgm:pt modelId="{813C12E9-8F89-4439-A348-65A724A6B8E3}" type="parTrans" cxnId="{0B6AA156-6C85-4196-A643-498244085B12}">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2538C605-B1BA-4C36-BD2F-87FF4679F5D9}" type="sibTrans" cxnId="{0B6AA156-6C85-4196-A643-498244085B12}">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450494B6-7A45-44C3-8787-324CBCDC7867}">
      <dgm:prSet custT="1"/>
      <dgm:spPr>
        <a:solidFill>
          <a:srgbClr val="F9B62B"/>
        </a:solidFill>
      </dgm:spPr>
      <dgm:t>
        <a:bodyPr/>
        <a:lstStyle/>
        <a:p>
          <a:r>
            <a:rPr lang="en-US" sz="2800" b="1" dirty="0">
              <a:solidFill>
                <a:schemeClr val="tx1"/>
              </a:solidFill>
              <a:latin typeface="微軟正黑體" panose="020B0604030504040204" pitchFamily="34" charset="-120"/>
              <a:ea typeface="微軟正黑體" panose="020B0604030504040204" pitchFamily="34" charset="-120"/>
            </a:rPr>
            <a:t>2</a:t>
          </a:r>
          <a:r>
            <a:rPr lang="zh-TW" sz="2800" b="1" dirty="0">
              <a:solidFill>
                <a:schemeClr val="tx1"/>
              </a:solidFill>
              <a:latin typeface="微軟正黑體" panose="020B0604030504040204" pitchFamily="34" charset="-120"/>
              <a:ea typeface="微軟正黑體" panose="020B0604030504040204" pitchFamily="34" charset="-120"/>
            </a:rPr>
            <a:t>節</a:t>
          </a:r>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7B052FFA-332A-4416-99AB-6067A0A2B5C1}" type="parTrans" cxnId="{517CE0E0-A67E-400E-ADC0-4BA35E60EBDF}">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8E479EB1-22B2-4965-ABAB-9D334DC9E107}" type="sibTrans" cxnId="{517CE0E0-A67E-400E-ADC0-4BA35E60EBDF}">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A12BB95D-0BC5-4BBB-87D9-67DE8C58AAC2}">
      <dgm:prSet custT="1"/>
      <dgm:spPr>
        <a:noFill/>
        <a:ln>
          <a:solidFill>
            <a:srgbClr val="E7B603"/>
          </a:solidFill>
        </a:ln>
      </dgm:spPr>
      <dgm:t>
        <a:bodyPr/>
        <a:lstStyle/>
        <a:p>
          <a:endParaRPr lang="zh-TW" altLang="en-US" sz="2400" b="1" dirty="0">
            <a:latin typeface="微軟正黑體" panose="020B0604030504040204" pitchFamily="34" charset="-120"/>
            <a:ea typeface="微軟正黑體" panose="020B0604030504040204" pitchFamily="34" charset="-120"/>
            <a:cs typeface="+mn-cs"/>
          </a:endParaRPr>
        </a:p>
      </dgm:t>
    </dgm:pt>
    <dgm:pt modelId="{A8A2B6FC-71A7-41DC-B185-CE9F91915D15}" type="parTrans" cxnId="{813D098F-E27F-40DB-BACC-87DBB67CDE52}">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5FA96E97-D36B-4740-A1D0-04813D4E572F}" type="sibTrans" cxnId="{813D098F-E27F-40DB-BACC-87DBB67CDE52}">
      <dgm:prSet/>
      <dgm:spPr/>
      <dgm:t>
        <a:bodyPr/>
        <a:lstStyle/>
        <a:p>
          <a:endParaRPr lang="zh-TW" altLang="en-US" sz="2800" b="1">
            <a:latin typeface="微軟正黑體" panose="020B0604030504040204" pitchFamily="34" charset="-120"/>
            <a:ea typeface="微軟正黑體" panose="020B0604030504040204" pitchFamily="34" charset="-120"/>
          </a:endParaRPr>
        </a:p>
      </dgm:t>
    </dgm:pt>
    <dgm:pt modelId="{A6BA3798-15D9-484C-9717-C50DD4A74F84}" type="pres">
      <dgm:prSet presAssocID="{A7C57BEB-1705-4FFD-9D47-6FE2D83492B8}" presName="Name0" presStyleCnt="0">
        <dgm:presLayoutVars>
          <dgm:dir/>
          <dgm:animLvl val="lvl"/>
          <dgm:resizeHandles val="exact"/>
        </dgm:presLayoutVars>
      </dgm:prSet>
      <dgm:spPr/>
      <dgm:t>
        <a:bodyPr/>
        <a:lstStyle/>
        <a:p>
          <a:endParaRPr lang="zh-TW" altLang="en-US"/>
        </a:p>
      </dgm:t>
    </dgm:pt>
    <dgm:pt modelId="{BAD70B71-A625-41F7-85AF-93CCE3E0E660}" type="pres">
      <dgm:prSet presAssocID="{A7C57BEB-1705-4FFD-9D47-6FE2D83492B8}" presName="tSp" presStyleCnt="0"/>
      <dgm:spPr/>
    </dgm:pt>
    <dgm:pt modelId="{A3522B52-EFE6-4EC5-BA14-7AC6BA19DD75}" type="pres">
      <dgm:prSet presAssocID="{A7C57BEB-1705-4FFD-9D47-6FE2D83492B8}" presName="bSp" presStyleCnt="0"/>
      <dgm:spPr/>
    </dgm:pt>
    <dgm:pt modelId="{471CC25C-EA2B-4805-8B9F-3181537533CF}" type="pres">
      <dgm:prSet presAssocID="{A7C57BEB-1705-4FFD-9D47-6FE2D83492B8}" presName="process" presStyleCnt="0"/>
      <dgm:spPr/>
    </dgm:pt>
    <dgm:pt modelId="{7D9744EC-C33D-47E4-8985-E958BD44D3B2}" type="pres">
      <dgm:prSet presAssocID="{BC68AB90-6107-4E04-8883-5328CD3B6D68}" presName="composite1" presStyleCnt="0"/>
      <dgm:spPr/>
    </dgm:pt>
    <dgm:pt modelId="{B7DEC519-E95D-4A42-9AED-912D277750AF}" type="pres">
      <dgm:prSet presAssocID="{BC68AB90-6107-4E04-8883-5328CD3B6D68}" presName="dummyNode1" presStyleLbl="node1" presStyleIdx="0" presStyleCnt="4"/>
      <dgm:spPr/>
    </dgm:pt>
    <dgm:pt modelId="{B6998847-79F4-42D2-918D-C1AF840E146E}" type="pres">
      <dgm:prSet presAssocID="{BC68AB90-6107-4E04-8883-5328CD3B6D68}" presName="childNode1" presStyleLbl="bgAcc1" presStyleIdx="0" presStyleCnt="4" custLinFactNeighborX="31105" custLinFactNeighborY="-952">
        <dgm:presLayoutVars>
          <dgm:bulletEnabled val="1"/>
        </dgm:presLayoutVars>
      </dgm:prSet>
      <dgm:spPr/>
      <dgm:t>
        <a:bodyPr/>
        <a:lstStyle/>
        <a:p>
          <a:endParaRPr lang="zh-TW" altLang="en-US"/>
        </a:p>
      </dgm:t>
    </dgm:pt>
    <dgm:pt modelId="{B98769EC-2175-4EC7-A774-3F1EF5B4C947}" type="pres">
      <dgm:prSet presAssocID="{BC68AB90-6107-4E04-8883-5328CD3B6D68}" presName="childNode1tx" presStyleLbl="bgAcc1" presStyleIdx="0" presStyleCnt="4">
        <dgm:presLayoutVars>
          <dgm:bulletEnabled val="1"/>
        </dgm:presLayoutVars>
      </dgm:prSet>
      <dgm:spPr/>
      <dgm:t>
        <a:bodyPr/>
        <a:lstStyle/>
        <a:p>
          <a:endParaRPr lang="zh-TW" altLang="en-US"/>
        </a:p>
      </dgm:t>
    </dgm:pt>
    <dgm:pt modelId="{DD4866BF-C45F-4DE5-B606-B9D09919A3D4}" type="pres">
      <dgm:prSet presAssocID="{BC68AB90-6107-4E04-8883-5328CD3B6D68}" presName="parentNode1" presStyleLbl="node1" presStyleIdx="0" presStyleCnt="4" custLinFactNeighborX="32107" custLinFactNeighborY="-2221">
        <dgm:presLayoutVars>
          <dgm:chMax val="1"/>
          <dgm:bulletEnabled val="1"/>
        </dgm:presLayoutVars>
      </dgm:prSet>
      <dgm:spPr/>
      <dgm:t>
        <a:bodyPr/>
        <a:lstStyle/>
        <a:p>
          <a:endParaRPr lang="zh-TW" altLang="en-US"/>
        </a:p>
      </dgm:t>
    </dgm:pt>
    <dgm:pt modelId="{80E2A4C6-16D3-455A-9BE5-3F09E5654368}" type="pres">
      <dgm:prSet presAssocID="{BC68AB90-6107-4E04-8883-5328CD3B6D68}" presName="connSite1" presStyleCnt="0"/>
      <dgm:spPr/>
    </dgm:pt>
    <dgm:pt modelId="{A60EF087-48BD-4CD9-A2B7-75DA273DEE9C}" type="pres">
      <dgm:prSet presAssocID="{ADF10920-DE95-4ACE-A878-877068BDA7D2}" presName="Name9" presStyleLbl="sibTrans2D1" presStyleIdx="0" presStyleCnt="3"/>
      <dgm:spPr/>
      <dgm:t>
        <a:bodyPr/>
        <a:lstStyle/>
        <a:p>
          <a:endParaRPr lang="zh-TW" altLang="en-US"/>
        </a:p>
      </dgm:t>
    </dgm:pt>
    <dgm:pt modelId="{9D3DFC09-69F8-4BC5-B335-55D207F426A0}" type="pres">
      <dgm:prSet presAssocID="{962FEE42-6570-4538-8525-1461F1714ECE}" presName="composite2" presStyleCnt="0"/>
      <dgm:spPr/>
    </dgm:pt>
    <dgm:pt modelId="{ECA977DE-7A9E-4B33-BB06-94C80EF9FCC1}" type="pres">
      <dgm:prSet presAssocID="{962FEE42-6570-4538-8525-1461F1714ECE}" presName="dummyNode2" presStyleLbl="node1" presStyleIdx="0" presStyleCnt="4"/>
      <dgm:spPr/>
    </dgm:pt>
    <dgm:pt modelId="{FC596E79-4DBC-40E1-A225-504FDE53D285}" type="pres">
      <dgm:prSet presAssocID="{962FEE42-6570-4538-8525-1461F1714ECE}" presName="childNode2" presStyleLbl="bgAcc1" presStyleIdx="1" presStyleCnt="4" custLinFactNeighborX="13347">
        <dgm:presLayoutVars>
          <dgm:bulletEnabled val="1"/>
        </dgm:presLayoutVars>
      </dgm:prSet>
      <dgm:spPr/>
      <dgm:t>
        <a:bodyPr/>
        <a:lstStyle/>
        <a:p>
          <a:endParaRPr lang="zh-TW" altLang="en-US"/>
        </a:p>
      </dgm:t>
    </dgm:pt>
    <dgm:pt modelId="{0379256F-E0F6-4DCF-AC21-A4F0D08A60DF}" type="pres">
      <dgm:prSet presAssocID="{962FEE42-6570-4538-8525-1461F1714ECE}" presName="childNode2tx" presStyleLbl="bgAcc1" presStyleIdx="1" presStyleCnt="4">
        <dgm:presLayoutVars>
          <dgm:bulletEnabled val="1"/>
        </dgm:presLayoutVars>
      </dgm:prSet>
      <dgm:spPr/>
      <dgm:t>
        <a:bodyPr/>
        <a:lstStyle/>
        <a:p>
          <a:endParaRPr lang="zh-TW" altLang="en-US"/>
        </a:p>
      </dgm:t>
    </dgm:pt>
    <dgm:pt modelId="{B6F9699F-6AA8-47F1-8973-BC989AF5E363}" type="pres">
      <dgm:prSet presAssocID="{962FEE42-6570-4538-8525-1461F1714ECE}" presName="parentNode2" presStyleLbl="node1" presStyleIdx="1" presStyleCnt="4" custLinFactNeighborX="16625" custLinFactNeighborY="0">
        <dgm:presLayoutVars>
          <dgm:chMax val="0"/>
          <dgm:bulletEnabled val="1"/>
        </dgm:presLayoutVars>
      </dgm:prSet>
      <dgm:spPr/>
      <dgm:t>
        <a:bodyPr/>
        <a:lstStyle/>
        <a:p>
          <a:endParaRPr lang="zh-TW" altLang="en-US"/>
        </a:p>
      </dgm:t>
    </dgm:pt>
    <dgm:pt modelId="{520EBA25-7D40-491C-8BA9-26F3B89D1D37}" type="pres">
      <dgm:prSet presAssocID="{962FEE42-6570-4538-8525-1461F1714ECE}" presName="connSite2" presStyleCnt="0"/>
      <dgm:spPr/>
    </dgm:pt>
    <dgm:pt modelId="{DF07D8C6-078A-4673-A5E1-015A0D517F9B}" type="pres">
      <dgm:prSet presAssocID="{8890DF11-9F74-4F4E-AB9F-C04B9C7AADCB}" presName="Name18" presStyleLbl="sibTrans2D1" presStyleIdx="1" presStyleCnt="3"/>
      <dgm:spPr/>
      <dgm:t>
        <a:bodyPr/>
        <a:lstStyle/>
        <a:p>
          <a:endParaRPr lang="zh-TW" altLang="en-US"/>
        </a:p>
      </dgm:t>
    </dgm:pt>
    <dgm:pt modelId="{3DCA334F-9865-4D14-8F7C-391AE03A4774}" type="pres">
      <dgm:prSet presAssocID="{F4C19582-2201-4464-80BC-7548178C5FE2}" presName="composite1" presStyleCnt="0"/>
      <dgm:spPr/>
    </dgm:pt>
    <dgm:pt modelId="{67770BBD-861E-4795-BC19-1665C57105E5}" type="pres">
      <dgm:prSet presAssocID="{F4C19582-2201-4464-80BC-7548178C5FE2}" presName="dummyNode1" presStyleLbl="node1" presStyleIdx="1" presStyleCnt="4"/>
      <dgm:spPr/>
    </dgm:pt>
    <dgm:pt modelId="{6CFFDF4D-F63F-4B85-A581-3BA3BE9C6182}" type="pres">
      <dgm:prSet presAssocID="{F4C19582-2201-4464-80BC-7548178C5FE2}" presName="childNode1" presStyleLbl="bgAcc1" presStyleIdx="2" presStyleCnt="4" custLinFactNeighborX="785" custLinFactNeighborY="952">
        <dgm:presLayoutVars>
          <dgm:bulletEnabled val="1"/>
        </dgm:presLayoutVars>
      </dgm:prSet>
      <dgm:spPr/>
      <dgm:t>
        <a:bodyPr/>
        <a:lstStyle/>
        <a:p>
          <a:endParaRPr lang="zh-TW" altLang="en-US"/>
        </a:p>
      </dgm:t>
    </dgm:pt>
    <dgm:pt modelId="{59BE18D6-62BC-43F4-AA45-8322A4676462}" type="pres">
      <dgm:prSet presAssocID="{F4C19582-2201-4464-80BC-7548178C5FE2}" presName="childNode1tx" presStyleLbl="bgAcc1" presStyleIdx="2" presStyleCnt="4">
        <dgm:presLayoutVars>
          <dgm:bulletEnabled val="1"/>
        </dgm:presLayoutVars>
      </dgm:prSet>
      <dgm:spPr/>
      <dgm:t>
        <a:bodyPr/>
        <a:lstStyle/>
        <a:p>
          <a:endParaRPr lang="zh-TW" altLang="en-US"/>
        </a:p>
      </dgm:t>
    </dgm:pt>
    <dgm:pt modelId="{E9569B81-F8C5-444C-918A-E6CFF898C086}" type="pres">
      <dgm:prSet presAssocID="{F4C19582-2201-4464-80BC-7548178C5FE2}" presName="parentNode1" presStyleLbl="node1" presStyleIdx="2" presStyleCnt="4" custLinFactNeighborX="3226" custLinFactNeighborY="2221">
        <dgm:presLayoutVars>
          <dgm:chMax val="1"/>
          <dgm:bulletEnabled val="1"/>
        </dgm:presLayoutVars>
      </dgm:prSet>
      <dgm:spPr/>
      <dgm:t>
        <a:bodyPr/>
        <a:lstStyle/>
        <a:p>
          <a:endParaRPr lang="zh-TW" altLang="en-US"/>
        </a:p>
      </dgm:t>
    </dgm:pt>
    <dgm:pt modelId="{5FB99DE8-5ED8-4B90-954B-6E0C67978B16}" type="pres">
      <dgm:prSet presAssocID="{F4C19582-2201-4464-80BC-7548178C5FE2}" presName="connSite1" presStyleCnt="0"/>
      <dgm:spPr/>
    </dgm:pt>
    <dgm:pt modelId="{B171577D-5923-4DE7-80F1-2B6F86CB4F86}" type="pres">
      <dgm:prSet presAssocID="{DD02EC81-07AD-41FF-9DD0-F780E82A45CC}" presName="Name9" presStyleLbl="sibTrans2D1" presStyleIdx="2" presStyleCnt="3"/>
      <dgm:spPr/>
      <dgm:t>
        <a:bodyPr/>
        <a:lstStyle/>
        <a:p>
          <a:endParaRPr lang="zh-TW" altLang="en-US"/>
        </a:p>
      </dgm:t>
    </dgm:pt>
    <dgm:pt modelId="{480185B2-E1AA-45D9-8DD2-65FF8728E031}" type="pres">
      <dgm:prSet presAssocID="{450494B6-7A45-44C3-8787-324CBCDC7867}" presName="composite2" presStyleCnt="0"/>
      <dgm:spPr/>
    </dgm:pt>
    <dgm:pt modelId="{BB9C35A6-2231-4E1F-9085-5B4E3C932DAF}" type="pres">
      <dgm:prSet presAssocID="{450494B6-7A45-44C3-8787-324CBCDC7867}" presName="dummyNode2" presStyleLbl="node1" presStyleIdx="2" presStyleCnt="4"/>
      <dgm:spPr/>
    </dgm:pt>
    <dgm:pt modelId="{27925E6F-9DFE-4F0A-9C59-3BB67929D29B}" type="pres">
      <dgm:prSet presAssocID="{450494B6-7A45-44C3-8787-324CBCDC7867}" presName="childNode2" presStyleLbl="bgAcc1" presStyleIdx="3" presStyleCnt="4" custLinFactNeighborX="-10005" custLinFactNeighborY="2856">
        <dgm:presLayoutVars>
          <dgm:bulletEnabled val="1"/>
        </dgm:presLayoutVars>
      </dgm:prSet>
      <dgm:spPr/>
      <dgm:t>
        <a:bodyPr/>
        <a:lstStyle/>
        <a:p>
          <a:endParaRPr lang="zh-TW" altLang="en-US"/>
        </a:p>
      </dgm:t>
    </dgm:pt>
    <dgm:pt modelId="{4403E6C2-5D92-4847-8E96-F42AD4E2ADB1}" type="pres">
      <dgm:prSet presAssocID="{450494B6-7A45-44C3-8787-324CBCDC7867}" presName="childNode2tx" presStyleLbl="bgAcc1" presStyleIdx="3" presStyleCnt="4">
        <dgm:presLayoutVars>
          <dgm:bulletEnabled val="1"/>
        </dgm:presLayoutVars>
      </dgm:prSet>
      <dgm:spPr/>
      <dgm:t>
        <a:bodyPr/>
        <a:lstStyle/>
        <a:p>
          <a:endParaRPr lang="zh-TW" altLang="en-US"/>
        </a:p>
      </dgm:t>
    </dgm:pt>
    <dgm:pt modelId="{558BC79C-B5FF-4ABA-9AE6-654DE4C1628B}" type="pres">
      <dgm:prSet presAssocID="{450494B6-7A45-44C3-8787-324CBCDC7867}" presName="parentNode2" presStyleLbl="node1" presStyleIdx="3" presStyleCnt="4" custLinFactNeighborX="-6183">
        <dgm:presLayoutVars>
          <dgm:chMax val="0"/>
          <dgm:bulletEnabled val="1"/>
        </dgm:presLayoutVars>
      </dgm:prSet>
      <dgm:spPr/>
      <dgm:t>
        <a:bodyPr/>
        <a:lstStyle/>
        <a:p>
          <a:endParaRPr lang="zh-TW" altLang="en-US"/>
        </a:p>
      </dgm:t>
    </dgm:pt>
    <dgm:pt modelId="{C1C60719-11C0-429D-BF82-75FDA9110889}" type="pres">
      <dgm:prSet presAssocID="{450494B6-7A45-44C3-8787-324CBCDC7867}" presName="connSite2" presStyleCnt="0"/>
      <dgm:spPr/>
    </dgm:pt>
  </dgm:ptLst>
  <dgm:cxnLst>
    <dgm:cxn modelId="{F389B776-0A10-440D-A7B5-9E88B92A9E92}" type="presOf" srcId="{DD02EC81-07AD-41FF-9DD0-F780E82A45CC}" destId="{B171577D-5923-4DE7-80F1-2B6F86CB4F86}" srcOrd="0" destOrd="0" presId="urn:microsoft.com/office/officeart/2005/8/layout/hProcess4"/>
    <dgm:cxn modelId="{171DCD4F-3205-4CC5-8357-EBDA001A728B}" type="presOf" srcId="{6B64AC59-65CB-473B-947C-5194A91046E8}" destId="{0379256F-E0F6-4DCF-AC21-A4F0D08A60DF}" srcOrd="1" destOrd="0" presId="urn:microsoft.com/office/officeart/2005/8/layout/hProcess4"/>
    <dgm:cxn modelId="{C1054A5F-DCE8-4BC3-883E-F1596632126F}" type="presOf" srcId="{A12BB95D-0BC5-4BBB-87D9-67DE8C58AAC2}" destId="{4403E6C2-5D92-4847-8E96-F42AD4E2ADB1}" srcOrd="1" destOrd="0" presId="urn:microsoft.com/office/officeart/2005/8/layout/hProcess4"/>
    <dgm:cxn modelId="{0263A7F4-9565-4B22-8433-5F346F3C33A7}" srcId="{A7C57BEB-1705-4FFD-9D47-6FE2D83492B8}" destId="{962FEE42-6570-4538-8525-1461F1714ECE}" srcOrd="1" destOrd="0" parTransId="{48533BB3-BF5A-4D5A-BFA8-AC80FC12CAB5}" sibTransId="{8890DF11-9F74-4F4E-AB9F-C04B9C7AADCB}"/>
    <dgm:cxn modelId="{2046684F-CB69-41DE-B796-53426124565D}" type="presOf" srcId="{450494B6-7A45-44C3-8787-324CBCDC7867}" destId="{558BC79C-B5FF-4ABA-9AE6-654DE4C1628B}" srcOrd="0" destOrd="0" presId="urn:microsoft.com/office/officeart/2005/8/layout/hProcess4"/>
    <dgm:cxn modelId="{406F1348-7233-49D9-9AE8-18878D225B94}" type="presOf" srcId="{37A71B6F-57A6-4282-8397-BE24B7B93FFF}" destId="{6CFFDF4D-F63F-4B85-A581-3BA3BE9C6182}" srcOrd="0" destOrd="0" presId="urn:microsoft.com/office/officeart/2005/8/layout/hProcess4"/>
    <dgm:cxn modelId="{0B6AA156-6C85-4196-A643-498244085B12}" srcId="{F4C19582-2201-4464-80BC-7548178C5FE2}" destId="{37A71B6F-57A6-4282-8397-BE24B7B93FFF}" srcOrd="0" destOrd="0" parTransId="{813C12E9-8F89-4439-A348-65A724A6B8E3}" sibTransId="{2538C605-B1BA-4C36-BD2F-87FF4679F5D9}"/>
    <dgm:cxn modelId="{633D7D5C-DDD2-4A0A-817B-E3E78288755F}" type="presOf" srcId="{F4C19582-2201-4464-80BC-7548178C5FE2}" destId="{E9569B81-F8C5-444C-918A-E6CFF898C086}" srcOrd="0" destOrd="0" presId="urn:microsoft.com/office/officeart/2005/8/layout/hProcess4"/>
    <dgm:cxn modelId="{BA5507C0-FC94-48A9-AD11-CD741BD438B5}" srcId="{962FEE42-6570-4538-8525-1461F1714ECE}" destId="{6B64AC59-65CB-473B-947C-5194A91046E8}" srcOrd="0" destOrd="0" parTransId="{077A0640-BC1D-421F-B739-29CAE726E930}" sibTransId="{5411192D-38D4-428B-B904-67E3ABA8463C}"/>
    <dgm:cxn modelId="{EF2EC692-9CF9-4094-B275-7BA71DD58B11}" type="presOf" srcId="{37A71B6F-57A6-4282-8397-BE24B7B93FFF}" destId="{59BE18D6-62BC-43F4-AA45-8322A4676462}" srcOrd="1" destOrd="0" presId="urn:microsoft.com/office/officeart/2005/8/layout/hProcess4"/>
    <dgm:cxn modelId="{2823AB11-F008-4C6E-B25D-C98DC2FE2284}" type="presOf" srcId="{B0C3F649-FC6D-45DF-994F-B8159652964F}" destId="{B6998847-79F4-42D2-918D-C1AF840E146E}" srcOrd="0" destOrd="0" presId="urn:microsoft.com/office/officeart/2005/8/layout/hProcess4"/>
    <dgm:cxn modelId="{48EE369F-2FAF-4081-9A72-3B9B63649EF3}" srcId="{A7C57BEB-1705-4FFD-9D47-6FE2D83492B8}" destId="{F4C19582-2201-4464-80BC-7548178C5FE2}" srcOrd="2" destOrd="0" parTransId="{B67CB649-E4CC-476D-B32F-AF3B41BB7D53}" sibTransId="{DD02EC81-07AD-41FF-9DD0-F780E82A45CC}"/>
    <dgm:cxn modelId="{D4D1C483-D8BD-469C-BBE5-14A082EE35FB}" type="presOf" srcId="{A12BB95D-0BC5-4BBB-87D9-67DE8C58AAC2}" destId="{27925E6F-9DFE-4F0A-9C59-3BB67929D29B}" srcOrd="0" destOrd="0" presId="urn:microsoft.com/office/officeart/2005/8/layout/hProcess4"/>
    <dgm:cxn modelId="{7997583F-CBD7-4FDF-B802-79C19EBA70C8}" srcId="{A7C57BEB-1705-4FFD-9D47-6FE2D83492B8}" destId="{BC68AB90-6107-4E04-8883-5328CD3B6D68}" srcOrd="0" destOrd="0" parTransId="{69DF4FEF-4E71-4C79-B0F1-8F1DF0CDB7D3}" sibTransId="{ADF10920-DE95-4ACE-A878-877068BDA7D2}"/>
    <dgm:cxn modelId="{517CE0E0-A67E-400E-ADC0-4BA35E60EBDF}" srcId="{A7C57BEB-1705-4FFD-9D47-6FE2D83492B8}" destId="{450494B6-7A45-44C3-8787-324CBCDC7867}" srcOrd="3" destOrd="0" parTransId="{7B052FFA-332A-4416-99AB-6067A0A2B5C1}" sibTransId="{8E479EB1-22B2-4965-ABAB-9D334DC9E107}"/>
    <dgm:cxn modelId="{DCD4808A-A880-439C-9E56-97A6FF6E7552}" type="presOf" srcId="{B0C3F649-FC6D-45DF-994F-B8159652964F}" destId="{B98769EC-2175-4EC7-A774-3F1EF5B4C947}" srcOrd="1" destOrd="0" presId="urn:microsoft.com/office/officeart/2005/8/layout/hProcess4"/>
    <dgm:cxn modelId="{813D098F-E27F-40DB-BACC-87DBB67CDE52}" srcId="{450494B6-7A45-44C3-8787-324CBCDC7867}" destId="{A12BB95D-0BC5-4BBB-87D9-67DE8C58AAC2}" srcOrd="0" destOrd="0" parTransId="{A8A2B6FC-71A7-41DC-B185-CE9F91915D15}" sibTransId="{5FA96E97-D36B-4740-A1D0-04813D4E572F}"/>
    <dgm:cxn modelId="{759549FC-E807-406C-A2EB-0F6523220730}" srcId="{BC68AB90-6107-4E04-8883-5328CD3B6D68}" destId="{B0C3F649-FC6D-45DF-994F-B8159652964F}" srcOrd="0" destOrd="0" parTransId="{12C460C8-11AF-4F4B-A870-404194BA0C95}" sibTransId="{9AFFE644-73CE-40E5-961A-3F1412C113DB}"/>
    <dgm:cxn modelId="{F9B4C0CE-7FC9-4137-9489-D12EC50CC23C}" type="presOf" srcId="{BC68AB90-6107-4E04-8883-5328CD3B6D68}" destId="{DD4866BF-C45F-4DE5-B606-B9D09919A3D4}" srcOrd="0" destOrd="0" presId="urn:microsoft.com/office/officeart/2005/8/layout/hProcess4"/>
    <dgm:cxn modelId="{D6FB357C-C5DE-4007-977A-01D4051A025E}" type="presOf" srcId="{8890DF11-9F74-4F4E-AB9F-C04B9C7AADCB}" destId="{DF07D8C6-078A-4673-A5E1-015A0D517F9B}" srcOrd="0" destOrd="0" presId="urn:microsoft.com/office/officeart/2005/8/layout/hProcess4"/>
    <dgm:cxn modelId="{1E0BE7B5-832C-4AAF-AF28-1B18DB47BD40}" type="presOf" srcId="{A7C57BEB-1705-4FFD-9D47-6FE2D83492B8}" destId="{A6BA3798-15D9-484C-9717-C50DD4A74F84}" srcOrd="0" destOrd="0" presId="urn:microsoft.com/office/officeart/2005/8/layout/hProcess4"/>
    <dgm:cxn modelId="{389A7F55-AE5B-4113-BB80-DE2F8E2D9D8D}" type="presOf" srcId="{ADF10920-DE95-4ACE-A878-877068BDA7D2}" destId="{A60EF087-48BD-4CD9-A2B7-75DA273DEE9C}" srcOrd="0" destOrd="0" presId="urn:microsoft.com/office/officeart/2005/8/layout/hProcess4"/>
    <dgm:cxn modelId="{65C8FC9C-1C49-48BF-8010-D3E02375FFED}" type="presOf" srcId="{6B64AC59-65CB-473B-947C-5194A91046E8}" destId="{FC596E79-4DBC-40E1-A225-504FDE53D285}" srcOrd="0" destOrd="0" presId="urn:microsoft.com/office/officeart/2005/8/layout/hProcess4"/>
    <dgm:cxn modelId="{C4ABD3E3-63A3-4B94-B637-0F0206BAF17D}" type="presOf" srcId="{962FEE42-6570-4538-8525-1461F1714ECE}" destId="{B6F9699F-6AA8-47F1-8973-BC989AF5E363}" srcOrd="0" destOrd="0" presId="urn:microsoft.com/office/officeart/2005/8/layout/hProcess4"/>
    <dgm:cxn modelId="{CCC9BA9E-A118-4551-A3C6-D005E6D5CE70}" type="presParOf" srcId="{A6BA3798-15D9-484C-9717-C50DD4A74F84}" destId="{BAD70B71-A625-41F7-85AF-93CCE3E0E660}" srcOrd="0" destOrd="0" presId="urn:microsoft.com/office/officeart/2005/8/layout/hProcess4"/>
    <dgm:cxn modelId="{30341173-70D3-42E0-B8BB-F270A0F2BAA8}" type="presParOf" srcId="{A6BA3798-15D9-484C-9717-C50DD4A74F84}" destId="{A3522B52-EFE6-4EC5-BA14-7AC6BA19DD75}" srcOrd="1" destOrd="0" presId="urn:microsoft.com/office/officeart/2005/8/layout/hProcess4"/>
    <dgm:cxn modelId="{D4270EEA-5A6E-4071-9561-A015C04806BF}" type="presParOf" srcId="{A6BA3798-15D9-484C-9717-C50DD4A74F84}" destId="{471CC25C-EA2B-4805-8B9F-3181537533CF}" srcOrd="2" destOrd="0" presId="urn:microsoft.com/office/officeart/2005/8/layout/hProcess4"/>
    <dgm:cxn modelId="{D69C422B-B615-489D-A960-A26AFABA2097}" type="presParOf" srcId="{471CC25C-EA2B-4805-8B9F-3181537533CF}" destId="{7D9744EC-C33D-47E4-8985-E958BD44D3B2}" srcOrd="0" destOrd="0" presId="urn:microsoft.com/office/officeart/2005/8/layout/hProcess4"/>
    <dgm:cxn modelId="{6CB7F67D-FED6-4A41-8086-7587B551079B}" type="presParOf" srcId="{7D9744EC-C33D-47E4-8985-E958BD44D3B2}" destId="{B7DEC519-E95D-4A42-9AED-912D277750AF}" srcOrd="0" destOrd="0" presId="urn:microsoft.com/office/officeart/2005/8/layout/hProcess4"/>
    <dgm:cxn modelId="{866F20BC-FB87-4910-9A34-83B3DEE77BB2}" type="presParOf" srcId="{7D9744EC-C33D-47E4-8985-E958BD44D3B2}" destId="{B6998847-79F4-42D2-918D-C1AF840E146E}" srcOrd="1" destOrd="0" presId="urn:microsoft.com/office/officeart/2005/8/layout/hProcess4"/>
    <dgm:cxn modelId="{F4643FDE-364E-461C-AFBE-F43478D07156}" type="presParOf" srcId="{7D9744EC-C33D-47E4-8985-E958BD44D3B2}" destId="{B98769EC-2175-4EC7-A774-3F1EF5B4C947}" srcOrd="2" destOrd="0" presId="urn:microsoft.com/office/officeart/2005/8/layout/hProcess4"/>
    <dgm:cxn modelId="{9ED88580-8832-4887-B218-94417260A806}" type="presParOf" srcId="{7D9744EC-C33D-47E4-8985-E958BD44D3B2}" destId="{DD4866BF-C45F-4DE5-B606-B9D09919A3D4}" srcOrd="3" destOrd="0" presId="urn:microsoft.com/office/officeart/2005/8/layout/hProcess4"/>
    <dgm:cxn modelId="{C002A31B-01A5-44FA-AEC6-D79C6B1C1F17}" type="presParOf" srcId="{7D9744EC-C33D-47E4-8985-E958BD44D3B2}" destId="{80E2A4C6-16D3-455A-9BE5-3F09E5654368}" srcOrd="4" destOrd="0" presId="urn:microsoft.com/office/officeart/2005/8/layout/hProcess4"/>
    <dgm:cxn modelId="{70C87404-748B-493E-BCF2-C79674336E8A}" type="presParOf" srcId="{471CC25C-EA2B-4805-8B9F-3181537533CF}" destId="{A60EF087-48BD-4CD9-A2B7-75DA273DEE9C}" srcOrd="1" destOrd="0" presId="urn:microsoft.com/office/officeart/2005/8/layout/hProcess4"/>
    <dgm:cxn modelId="{14EF55BB-82B3-403F-A231-A51046AF0D94}" type="presParOf" srcId="{471CC25C-EA2B-4805-8B9F-3181537533CF}" destId="{9D3DFC09-69F8-4BC5-B335-55D207F426A0}" srcOrd="2" destOrd="0" presId="urn:microsoft.com/office/officeart/2005/8/layout/hProcess4"/>
    <dgm:cxn modelId="{F7C4AFC9-D461-46D7-875E-7D512CEEFDB0}" type="presParOf" srcId="{9D3DFC09-69F8-4BC5-B335-55D207F426A0}" destId="{ECA977DE-7A9E-4B33-BB06-94C80EF9FCC1}" srcOrd="0" destOrd="0" presId="urn:microsoft.com/office/officeart/2005/8/layout/hProcess4"/>
    <dgm:cxn modelId="{5EF6DF44-44F9-443B-BDE8-DB01E7D4BFC4}" type="presParOf" srcId="{9D3DFC09-69F8-4BC5-B335-55D207F426A0}" destId="{FC596E79-4DBC-40E1-A225-504FDE53D285}" srcOrd="1" destOrd="0" presId="urn:microsoft.com/office/officeart/2005/8/layout/hProcess4"/>
    <dgm:cxn modelId="{3047089C-BCD8-4937-A5CA-0EC4114A3BBE}" type="presParOf" srcId="{9D3DFC09-69F8-4BC5-B335-55D207F426A0}" destId="{0379256F-E0F6-4DCF-AC21-A4F0D08A60DF}" srcOrd="2" destOrd="0" presId="urn:microsoft.com/office/officeart/2005/8/layout/hProcess4"/>
    <dgm:cxn modelId="{72E4E49D-0E47-4FB2-9C23-5891E39278CB}" type="presParOf" srcId="{9D3DFC09-69F8-4BC5-B335-55D207F426A0}" destId="{B6F9699F-6AA8-47F1-8973-BC989AF5E363}" srcOrd="3" destOrd="0" presId="urn:microsoft.com/office/officeart/2005/8/layout/hProcess4"/>
    <dgm:cxn modelId="{2130FA72-A5D8-40E5-B0E1-9D0B084CBF56}" type="presParOf" srcId="{9D3DFC09-69F8-4BC5-B335-55D207F426A0}" destId="{520EBA25-7D40-491C-8BA9-26F3B89D1D37}" srcOrd="4" destOrd="0" presId="urn:microsoft.com/office/officeart/2005/8/layout/hProcess4"/>
    <dgm:cxn modelId="{E22623EF-E4B5-4262-8B8C-432E147A4DA8}" type="presParOf" srcId="{471CC25C-EA2B-4805-8B9F-3181537533CF}" destId="{DF07D8C6-078A-4673-A5E1-015A0D517F9B}" srcOrd="3" destOrd="0" presId="urn:microsoft.com/office/officeart/2005/8/layout/hProcess4"/>
    <dgm:cxn modelId="{67A9A337-E308-455C-ADB5-3EE90F165031}" type="presParOf" srcId="{471CC25C-EA2B-4805-8B9F-3181537533CF}" destId="{3DCA334F-9865-4D14-8F7C-391AE03A4774}" srcOrd="4" destOrd="0" presId="urn:microsoft.com/office/officeart/2005/8/layout/hProcess4"/>
    <dgm:cxn modelId="{006D9379-3E88-4BA8-95E7-D1F7B9F3D1C2}" type="presParOf" srcId="{3DCA334F-9865-4D14-8F7C-391AE03A4774}" destId="{67770BBD-861E-4795-BC19-1665C57105E5}" srcOrd="0" destOrd="0" presId="urn:microsoft.com/office/officeart/2005/8/layout/hProcess4"/>
    <dgm:cxn modelId="{77B386FB-43D4-456C-8C8D-2936C2763125}" type="presParOf" srcId="{3DCA334F-9865-4D14-8F7C-391AE03A4774}" destId="{6CFFDF4D-F63F-4B85-A581-3BA3BE9C6182}" srcOrd="1" destOrd="0" presId="urn:microsoft.com/office/officeart/2005/8/layout/hProcess4"/>
    <dgm:cxn modelId="{AA276D75-7798-4C6E-A728-250D516484DA}" type="presParOf" srcId="{3DCA334F-9865-4D14-8F7C-391AE03A4774}" destId="{59BE18D6-62BC-43F4-AA45-8322A4676462}" srcOrd="2" destOrd="0" presId="urn:microsoft.com/office/officeart/2005/8/layout/hProcess4"/>
    <dgm:cxn modelId="{0F510F46-A716-4E6C-8AF7-72AC9FBF63C5}" type="presParOf" srcId="{3DCA334F-9865-4D14-8F7C-391AE03A4774}" destId="{E9569B81-F8C5-444C-918A-E6CFF898C086}" srcOrd="3" destOrd="0" presId="urn:microsoft.com/office/officeart/2005/8/layout/hProcess4"/>
    <dgm:cxn modelId="{97F52167-1835-4A54-B0E2-129BCCE3DEF0}" type="presParOf" srcId="{3DCA334F-9865-4D14-8F7C-391AE03A4774}" destId="{5FB99DE8-5ED8-4B90-954B-6E0C67978B16}" srcOrd="4" destOrd="0" presId="urn:microsoft.com/office/officeart/2005/8/layout/hProcess4"/>
    <dgm:cxn modelId="{D0290232-5950-4671-8C51-AAE608C844FD}" type="presParOf" srcId="{471CC25C-EA2B-4805-8B9F-3181537533CF}" destId="{B171577D-5923-4DE7-80F1-2B6F86CB4F86}" srcOrd="5" destOrd="0" presId="urn:microsoft.com/office/officeart/2005/8/layout/hProcess4"/>
    <dgm:cxn modelId="{18849010-AD8D-4527-BA68-5013B86C887F}" type="presParOf" srcId="{471CC25C-EA2B-4805-8B9F-3181537533CF}" destId="{480185B2-E1AA-45D9-8DD2-65FF8728E031}" srcOrd="6" destOrd="0" presId="urn:microsoft.com/office/officeart/2005/8/layout/hProcess4"/>
    <dgm:cxn modelId="{BC7496F3-DEFD-4537-B276-4DBD66CFB7EF}" type="presParOf" srcId="{480185B2-E1AA-45D9-8DD2-65FF8728E031}" destId="{BB9C35A6-2231-4E1F-9085-5B4E3C932DAF}" srcOrd="0" destOrd="0" presId="urn:microsoft.com/office/officeart/2005/8/layout/hProcess4"/>
    <dgm:cxn modelId="{88B2C3E3-4AE6-4929-B0C0-8F05097220BE}" type="presParOf" srcId="{480185B2-E1AA-45D9-8DD2-65FF8728E031}" destId="{27925E6F-9DFE-4F0A-9C59-3BB67929D29B}" srcOrd="1" destOrd="0" presId="urn:microsoft.com/office/officeart/2005/8/layout/hProcess4"/>
    <dgm:cxn modelId="{63813527-0502-4E4B-AE7E-5AF1019D019D}" type="presParOf" srcId="{480185B2-E1AA-45D9-8DD2-65FF8728E031}" destId="{4403E6C2-5D92-4847-8E96-F42AD4E2ADB1}" srcOrd="2" destOrd="0" presId="urn:microsoft.com/office/officeart/2005/8/layout/hProcess4"/>
    <dgm:cxn modelId="{2FD4DE6F-335B-45CC-93A8-B92B651184C2}" type="presParOf" srcId="{480185B2-E1AA-45D9-8DD2-65FF8728E031}" destId="{558BC79C-B5FF-4ABA-9AE6-654DE4C1628B}" srcOrd="3" destOrd="0" presId="urn:microsoft.com/office/officeart/2005/8/layout/hProcess4"/>
    <dgm:cxn modelId="{1D3FD2A4-CD83-4319-8021-6F28A89C7A69}" type="presParOf" srcId="{480185B2-E1AA-45D9-8DD2-65FF8728E031}" destId="{C1C60719-11C0-429D-BF82-75FDA9110889}"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13276903-7AF6-4BA4-AE48-E878EFA2EE02}"/>
              </a:ext>
            </a:extLst>
          </p:cNvPr>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376" tIns="45687" rIns="91376" bIns="45687" numCol="1" anchor="t"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59" name="Rectangle 3">
            <a:extLst>
              <a:ext uri="{FF2B5EF4-FFF2-40B4-BE49-F238E27FC236}">
                <a16:creationId xmlns:a16="http://schemas.microsoft.com/office/drawing/2014/main" xmlns="" id="{ADEE7543-F475-4B34-96DB-2621B59C2DFB}"/>
              </a:ext>
            </a:extLst>
          </p:cNvPr>
          <p:cNvSpPr>
            <a:spLocks noGrp="1" noChangeArrowheads="1"/>
          </p:cNvSpPr>
          <p:nvPr>
            <p:ph type="dt" sz="quarter" idx="1"/>
          </p:nvPr>
        </p:nvSpPr>
        <p:spPr bwMode="auto">
          <a:xfrm>
            <a:off x="3857625" y="0"/>
            <a:ext cx="2949575" cy="496888"/>
          </a:xfrm>
          <a:prstGeom prst="rect">
            <a:avLst/>
          </a:prstGeom>
          <a:noFill/>
          <a:ln w="9525">
            <a:noFill/>
            <a:miter lim="800000"/>
            <a:headEnd/>
            <a:tailEnd/>
          </a:ln>
          <a:effectLst/>
        </p:spPr>
        <p:txBody>
          <a:bodyPr vert="horz" wrap="square" lIns="91376" tIns="45687" rIns="91376" bIns="45687" numCol="1" anchor="t" anchorCtr="0" compatLnSpc="1">
            <a:prstTxWarp prst="textNoShape">
              <a:avLst/>
            </a:prstTxWarp>
          </a:bodyPr>
          <a:lstStyle>
            <a:lvl1pPr algn="r" eaLnBrk="0" hangingPunct="0">
              <a:defRPr sz="1200">
                <a:latin typeface="Arial" pitchFamily="34" charset="0"/>
                <a:ea typeface="新細明體" pitchFamily="18" charset="-120"/>
              </a:defRPr>
            </a:lvl1pPr>
          </a:lstStyle>
          <a:p>
            <a:pPr>
              <a:defRPr/>
            </a:pPr>
            <a:fld id="{68B2A674-319D-4576-B6B3-3BE5AF3A9D15}" type="datetimeFigureOut">
              <a:rPr lang="zh-TW" altLang="en-US"/>
              <a:pPr>
                <a:defRPr/>
              </a:pPr>
              <a:t>2018/12/12</a:t>
            </a:fld>
            <a:endParaRPr lang="en-US" altLang="zh-TW" dirty="0"/>
          </a:p>
        </p:txBody>
      </p:sp>
      <p:sp>
        <p:nvSpPr>
          <p:cNvPr id="45060" name="Rectangle 4">
            <a:extLst>
              <a:ext uri="{FF2B5EF4-FFF2-40B4-BE49-F238E27FC236}">
                <a16:creationId xmlns:a16="http://schemas.microsoft.com/office/drawing/2014/main" xmlns="" id="{D65C1C34-9B19-47BB-98F4-FA8094DEAE80}"/>
              </a:ext>
            </a:extLst>
          </p:cNvPr>
          <p:cNvSpPr>
            <a:spLocks noGrp="1" noChangeArrowheads="1"/>
          </p:cNvSpPr>
          <p:nvPr>
            <p:ph type="ftr" sz="quarter" idx="2"/>
          </p:nvPr>
        </p:nvSpPr>
        <p:spPr bwMode="auto">
          <a:xfrm>
            <a:off x="0" y="9444038"/>
            <a:ext cx="2949575" cy="496887"/>
          </a:xfrm>
          <a:prstGeom prst="rect">
            <a:avLst/>
          </a:prstGeom>
          <a:noFill/>
          <a:ln w="9525">
            <a:noFill/>
            <a:miter lim="800000"/>
            <a:headEnd/>
            <a:tailEnd/>
          </a:ln>
          <a:effectLst/>
        </p:spPr>
        <p:txBody>
          <a:bodyPr vert="horz" wrap="square" lIns="91376" tIns="45687" rIns="91376" bIns="45687" numCol="1" anchor="b" anchorCtr="0" compatLnSpc="1">
            <a:prstTxWarp prst="textNoShape">
              <a:avLst/>
            </a:prstTxWarp>
          </a:bodyPr>
          <a:lstStyle>
            <a:lvl1pPr eaLnBrk="0" hangingPunct="0">
              <a:defRPr sz="1200">
                <a:latin typeface="Arial" pitchFamily="34" charset="0"/>
                <a:ea typeface="新細明體" pitchFamily="18" charset="-120"/>
              </a:defRPr>
            </a:lvl1pPr>
          </a:lstStyle>
          <a:p>
            <a:pPr>
              <a:defRPr/>
            </a:pPr>
            <a:endParaRPr lang="en-US" altLang="zh-TW"/>
          </a:p>
        </p:txBody>
      </p:sp>
      <p:sp>
        <p:nvSpPr>
          <p:cNvPr id="45061" name="Rectangle 5">
            <a:extLst>
              <a:ext uri="{FF2B5EF4-FFF2-40B4-BE49-F238E27FC236}">
                <a16:creationId xmlns:a16="http://schemas.microsoft.com/office/drawing/2014/main" xmlns="" id="{025B2391-AA47-4CFC-953B-673612B5A8B5}"/>
              </a:ext>
            </a:extLst>
          </p:cNvPr>
          <p:cNvSpPr>
            <a:spLocks noGrp="1" noChangeArrowheads="1"/>
          </p:cNvSpPr>
          <p:nvPr>
            <p:ph type="sldNum" sz="quarter" idx="3"/>
          </p:nvPr>
        </p:nvSpPr>
        <p:spPr bwMode="auto">
          <a:xfrm>
            <a:off x="3857625" y="9444038"/>
            <a:ext cx="2949575" cy="496887"/>
          </a:xfrm>
          <a:prstGeom prst="rect">
            <a:avLst/>
          </a:prstGeom>
          <a:noFill/>
          <a:ln w="9525">
            <a:noFill/>
            <a:miter lim="800000"/>
            <a:headEnd/>
            <a:tailEnd/>
          </a:ln>
          <a:effectLst/>
        </p:spPr>
        <p:txBody>
          <a:bodyPr vert="horz" wrap="square" lIns="91376" tIns="45687" rIns="91376" bIns="45687" numCol="1" anchor="b" anchorCtr="0" compatLnSpc="1">
            <a:prstTxWarp prst="textNoShape">
              <a:avLst/>
            </a:prstTxWarp>
          </a:bodyPr>
          <a:lstStyle>
            <a:lvl1pPr algn="r">
              <a:defRPr sz="1200"/>
            </a:lvl1pPr>
          </a:lstStyle>
          <a:p>
            <a:pPr>
              <a:defRPr/>
            </a:pPr>
            <a:fld id="{FD02F675-F5D4-4DCE-814E-34B0C10318F2}"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xmlns="" id="{A74AD470-C805-4490-8453-6D795F2E24E5}"/>
              </a:ext>
            </a:extLst>
          </p:cNvPr>
          <p:cNvSpPr>
            <a:spLocks noGrp="1"/>
          </p:cNvSpPr>
          <p:nvPr>
            <p:ph type="hdr" sz="quarter"/>
          </p:nvPr>
        </p:nvSpPr>
        <p:spPr bwMode="auto">
          <a:xfrm>
            <a:off x="0" y="0"/>
            <a:ext cx="2949575" cy="498475"/>
          </a:xfrm>
          <a:prstGeom prst="rect">
            <a:avLst/>
          </a:prstGeom>
          <a:noFill/>
          <a:ln>
            <a:noFill/>
          </a:ln>
          <a:extLst/>
        </p:spPr>
        <p:txBody>
          <a:bodyPr vert="horz" wrap="square" lIns="91559" tIns="45778" rIns="91559" bIns="45778" numCol="1" anchor="t" anchorCtr="0" compatLnSpc="1">
            <a:prstTxWarp prst="textNoShape">
              <a:avLst/>
            </a:prstTxWarp>
          </a:bodyPr>
          <a:lstStyle>
            <a:lvl1pPr defTabSz="915345" eaLnBrk="1" hangingPunct="1">
              <a:defRPr kumimoji="0" sz="1200">
                <a:latin typeface="Calibri" pitchFamily="34" charset="0"/>
                <a:ea typeface="新細明體" pitchFamily="18" charset="-120"/>
              </a:defRPr>
            </a:lvl1pPr>
          </a:lstStyle>
          <a:p>
            <a:pPr>
              <a:defRPr/>
            </a:pPr>
            <a:endParaRPr lang="zh-TW" altLang="en-US"/>
          </a:p>
        </p:txBody>
      </p:sp>
      <p:sp>
        <p:nvSpPr>
          <p:cNvPr id="3" name="日期版面配置區 2">
            <a:extLst>
              <a:ext uri="{FF2B5EF4-FFF2-40B4-BE49-F238E27FC236}">
                <a16:creationId xmlns:a16="http://schemas.microsoft.com/office/drawing/2014/main" xmlns="" id="{A8039CE5-CF7B-4B85-BFA8-5D06B5FF7B06}"/>
              </a:ext>
            </a:extLst>
          </p:cNvPr>
          <p:cNvSpPr>
            <a:spLocks noGrp="1"/>
          </p:cNvSpPr>
          <p:nvPr>
            <p:ph type="dt" idx="1"/>
          </p:nvPr>
        </p:nvSpPr>
        <p:spPr bwMode="auto">
          <a:xfrm>
            <a:off x="3857625" y="0"/>
            <a:ext cx="2949575" cy="498475"/>
          </a:xfrm>
          <a:prstGeom prst="rect">
            <a:avLst/>
          </a:prstGeom>
          <a:noFill/>
          <a:ln>
            <a:noFill/>
          </a:ln>
          <a:extLst/>
        </p:spPr>
        <p:txBody>
          <a:bodyPr vert="horz" wrap="square" lIns="91559" tIns="45778" rIns="91559" bIns="45778" numCol="1" anchor="t" anchorCtr="0" compatLnSpc="1">
            <a:prstTxWarp prst="textNoShape">
              <a:avLst/>
            </a:prstTxWarp>
          </a:bodyPr>
          <a:lstStyle>
            <a:lvl1pPr algn="r" defTabSz="915345" eaLnBrk="1" hangingPunct="1">
              <a:defRPr kumimoji="0" sz="1200">
                <a:latin typeface="Calibri" pitchFamily="34" charset="0"/>
                <a:ea typeface="新細明體" pitchFamily="18" charset="-120"/>
              </a:defRPr>
            </a:lvl1pPr>
          </a:lstStyle>
          <a:p>
            <a:pPr>
              <a:defRPr/>
            </a:pPr>
            <a:fld id="{7939DB21-963D-4D91-85E5-43468EFB2880}" type="datetimeFigureOut">
              <a:rPr lang="zh-TW" altLang="en-US"/>
              <a:pPr>
                <a:defRPr/>
              </a:pPr>
              <a:t>2018/12/12</a:t>
            </a:fld>
            <a:endParaRPr lang="en-US" altLang="zh-TW" dirty="0"/>
          </a:p>
        </p:txBody>
      </p:sp>
      <p:sp>
        <p:nvSpPr>
          <p:cNvPr id="4" name="投影片圖像版面配置區 3">
            <a:extLst>
              <a:ext uri="{FF2B5EF4-FFF2-40B4-BE49-F238E27FC236}">
                <a16:creationId xmlns:a16="http://schemas.microsoft.com/office/drawing/2014/main" xmlns="" id="{43AD81E6-7DDA-4EEF-B569-F0F8F0CE2236}"/>
              </a:ext>
            </a:extLst>
          </p:cNvPr>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376" tIns="45687" rIns="91376" bIns="45687" rtlCol="0" anchor="ctr"/>
          <a:lstStyle/>
          <a:p>
            <a:pPr lvl="0"/>
            <a:endParaRPr lang="zh-TW" altLang="en-US" noProof="0"/>
          </a:p>
        </p:txBody>
      </p:sp>
      <p:sp>
        <p:nvSpPr>
          <p:cNvPr id="5" name="備忘稿版面配置區 4">
            <a:extLst>
              <a:ext uri="{FF2B5EF4-FFF2-40B4-BE49-F238E27FC236}">
                <a16:creationId xmlns:a16="http://schemas.microsoft.com/office/drawing/2014/main" xmlns="" id="{F3C6916E-EFAA-4181-9826-8EF39890C844}"/>
              </a:ext>
            </a:extLst>
          </p:cNvPr>
          <p:cNvSpPr>
            <a:spLocks noGrp="1"/>
          </p:cNvSpPr>
          <p:nvPr>
            <p:ph type="body" sz="quarter" idx="3"/>
          </p:nvPr>
        </p:nvSpPr>
        <p:spPr bwMode="auto">
          <a:xfrm>
            <a:off x="681038" y="4722813"/>
            <a:ext cx="5446712" cy="4473575"/>
          </a:xfrm>
          <a:prstGeom prst="rect">
            <a:avLst/>
          </a:prstGeom>
          <a:noFill/>
          <a:ln>
            <a:noFill/>
          </a:ln>
          <a:extLst/>
        </p:spPr>
        <p:txBody>
          <a:bodyPr vert="horz" wrap="square" lIns="91559" tIns="45778" rIns="91559" bIns="45778" numCol="1" anchor="t" anchorCtr="0" compatLnSpc="1">
            <a:prstTxWarp prst="textNoShape">
              <a:avLst/>
            </a:prstTxWarp>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xmlns="" id="{B62127F9-81D3-4475-9676-FFCBC2820B95}"/>
              </a:ext>
            </a:extLst>
          </p:cNvPr>
          <p:cNvSpPr>
            <a:spLocks noGrp="1"/>
          </p:cNvSpPr>
          <p:nvPr>
            <p:ph type="ftr" sz="quarter" idx="4"/>
          </p:nvPr>
        </p:nvSpPr>
        <p:spPr bwMode="auto">
          <a:xfrm>
            <a:off x="0" y="9442450"/>
            <a:ext cx="2949575" cy="498475"/>
          </a:xfrm>
          <a:prstGeom prst="rect">
            <a:avLst/>
          </a:prstGeom>
          <a:noFill/>
          <a:ln>
            <a:noFill/>
          </a:ln>
          <a:extLst/>
        </p:spPr>
        <p:txBody>
          <a:bodyPr vert="horz" wrap="square" lIns="91559" tIns="45778" rIns="91559" bIns="45778" numCol="1" anchor="b" anchorCtr="0" compatLnSpc="1">
            <a:prstTxWarp prst="textNoShape">
              <a:avLst/>
            </a:prstTxWarp>
          </a:bodyPr>
          <a:lstStyle>
            <a:lvl1pPr defTabSz="915345" eaLnBrk="1" hangingPunct="1">
              <a:defRPr kumimoji="0" sz="1200">
                <a:latin typeface="Calibri" pitchFamily="34" charset="0"/>
                <a:ea typeface="新細明體" pitchFamily="18" charset="-120"/>
              </a:defRPr>
            </a:lvl1pPr>
          </a:lstStyle>
          <a:p>
            <a:pPr>
              <a:defRPr/>
            </a:pPr>
            <a:endParaRPr lang="zh-TW" altLang="en-US"/>
          </a:p>
        </p:txBody>
      </p:sp>
      <p:sp>
        <p:nvSpPr>
          <p:cNvPr id="7" name="投影片編號版面配置區 6">
            <a:extLst>
              <a:ext uri="{FF2B5EF4-FFF2-40B4-BE49-F238E27FC236}">
                <a16:creationId xmlns:a16="http://schemas.microsoft.com/office/drawing/2014/main" xmlns="" id="{81C0DDCA-D75A-4C04-837E-AB4CA15B9E88}"/>
              </a:ext>
            </a:extLst>
          </p:cNvPr>
          <p:cNvSpPr>
            <a:spLocks noGrp="1"/>
          </p:cNvSpPr>
          <p:nvPr>
            <p:ph type="sldNum" sz="quarter" idx="5"/>
          </p:nvPr>
        </p:nvSpPr>
        <p:spPr bwMode="auto">
          <a:xfrm>
            <a:off x="3857625" y="9442450"/>
            <a:ext cx="2949575" cy="498475"/>
          </a:xfrm>
          <a:prstGeom prst="rect">
            <a:avLst/>
          </a:prstGeom>
          <a:noFill/>
          <a:ln>
            <a:noFill/>
          </a:ln>
          <a:extLst/>
        </p:spPr>
        <p:txBody>
          <a:bodyPr vert="horz" wrap="square" lIns="91559" tIns="45778" rIns="91559" bIns="45778" numCol="1" anchor="b" anchorCtr="0" compatLnSpc="1">
            <a:prstTxWarp prst="textNoShape">
              <a:avLst/>
            </a:prstTxWarp>
          </a:bodyPr>
          <a:lstStyle>
            <a:lvl1pPr algn="r" eaLnBrk="1" hangingPunct="1">
              <a:defRPr kumimoji="0" sz="1200">
                <a:latin typeface="Calibri" pitchFamily="34" charset="0"/>
              </a:defRPr>
            </a:lvl1pPr>
          </a:lstStyle>
          <a:p>
            <a:pPr>
              <a:defRPr/>
            </a:pPr>
            <a:fld id="{1C830372-E600-44FF-9AF7-98C7D731D572}"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a:extLst>
              <a:ext uri="{FF2B5EF4-FFF2-40B4-BE49-F238E27FC236}">
                <a16:creationId xmlns:a16="http://schemas.microsoft.com/office/drawing/2014/main" xmlns="" id="{427EA095-8A83-44DA-A63B-45DD449296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備忘稿版面配置區 2">
            <a:extLst>
              <a:ext uri="{FF2B5EF4-FFF2-40B4-BE49-F238E27FC236}">
                <a16:creationId xmlns:a16="http://schemas.microsoft.com/office/drawing/2014/main" xmlns="" id="{6B43DF3A-A5C5-465E-8785-27EC85A5980D}"/>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p>
        </p:txBody>
      </p:sp>
      <p:sp>
        <p:nvSpPr>
          <p:cNvPr id="30724" name="投影片編號版面配置區 3">
            <a:extLst>
              <a:ext uri="{FF2B5EF4-FFF2-40B4-BE49-F238E27FC236}">
                <a16:creationId xmlns:a16="http://schemas.microsoft.com/office/drawing/2014/main" xmlns="" id="{BA4D7154-07A0-4A97-925A-922BCCA91830}"/>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pPr>
            <a:fld id="{816E8E36-4969-4D8A-8975-06E1F1C3E2A8}" type="slidenum">
              <a:rPr kumimoji="0" lang="zh-TW" altLang="en-US" smtClean="0"/>
              <a:pPr>
                <a:spcBef>
                  <a:spcPct val="0"/>
                </a:spcBef>
              </a:pPr>
              <a:t>0</a:t>
            </a:fld>
            <a:endParaRPr kumimoji="0" lang="en-US"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490">
            <a:extLst>
              <a:ext uri="{FF2B5EF4-FFF2-40B4-BE49-F238E27FC236}">
                <a16:creationId xmlns:a16="http://schemas.microsoft.com/office/drawing/2014/main" xmlns="" id="{55AA0163-342B-4A6E-BEBA-BF36E607320B}"/>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xmlns="">
                <a:solidFill>
                  <a:srgbClr val="FFFFFF"/>
                </a:solidFill>
              </a14:hiddenFill>
            </a:ext>
          </a:extLst>
        </p:spPr>
      </p:sp>
      <p:sp>
        <p:nvSpPr>
          <p:cNvPr id="50179" name="Shape 491">
            <a:extLst>
              <a:ext uri="{FF2B5EF4-FFF2-40B4-BE49-F238E27FC236}">
                <a16:creationId xmlns:a16="http://schemas.microsoft.com/office/drawing/2014/main" xmlns="" id="{C9D5ED40-D722-42B2-B7E2-D8E0923D3AD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p>
            <a:pPr eaLnBrk="1" hangingPunct="1"/>
            <a:r>
              <a:rPr lang="zh-TW" altLang="en-US"/>
              <a:t>引自十二年國民基本教育課程綱要總綱</a:t>
            </a:r>
          </a:p>
          <a:p>
            <a:pPr eaLnBrk="1" hangingPunct="1">
              <a:spcBef>
                <a:spcPct val="0"/>
              </a:spcBef>
              <a:buSzPct val="25000"/>
            </a:pPr>
            <a:r>
              <a:rPr lang="zh-TW" altLang="en-US"/>
              <a:t>總綱核心素養的三面九項</a:t>
            </a:r>
            <a:endParaRPr lang="en-US" altLang="zh-TW"/>
          </a:p>
          <a:p>
            <a:pPr eaLnBrk="1" hangingPunct="1">
              <a:spcBef>
                <a:spcPct val="0"/>
              </a:spcBef>
              <a:buSzPct val="25000"/>
            </a:pPr>
            <a:endParaRPr lang="en-US" altLang="zh-TW"/>
          </a:p>
          <a:p>
            <a:pPr eaLnBrk="1" hangingPunct="1">
              <a:spcBef>
                <a:spcPct val="0"/>
              </a:spcBef>
              <a:buSzPct val="25000"/>
            </a:pPr>
            <a:r>
              <a:rPr lang="zh-TW" altLang="en-US"/>
              <a:t>自主行動、溝通互動、社會參與</a:t>
            </a:r>
            <a:endParaRPr lang="en-US" altLang="zh-TW"/>
          </a:p>
          <a:p>
            <a:pPr eaLnBrk="1" hangingPunct="1">
              <a:spcBef>
                <a:spcPct val="0"/>
              </a:spcBef>
              <a:buSzPct val="25000"/>
            </a:pPr>
            <a:r>
              <a:rPr lang="zh-TW" altLang="en-US"/>
              <a:t>重點在於生活情境的交互靈活應用。</a:t>
            </a:r>
            <a:endParaRPr lang="en-US" altLang="zh-TW"/>
          </a:p>
          <a:p>
            <a:pPr eaLnBrk="1" hangingPunct="1">
              <a:spcBef>
                <a:spcPct val="0"/>
              </a:spcBef>
              <a:buSzPct val="25000"/>
            </a:pPr>
            <a:endParaRPr lang="en-US" altLang="zh-TW"/>
          </a:p>
          <a:p>
            <a:pPr eaLnBrk="1" hangingPunct="1">
              <a:spcBef>
                <a:spcPct val="0"/>
              </a:spcBef>
              <a:buSzPct val="25000"/>
            </a:pPr>
            <a:endParaRPr lang="zh-TW" altLang="en-US"/>
          </a:p>
        </p:txBody>
      </p:sp>
      <p:sp>
        <p:nvSpPr>
          <p:cNvPr id="50180" name="Shape 492">
            <a:extLst>
              <a:ext uri="{FF2B5EF4-FFF2-40B4-BE49-F238E27FC236}">
                <a16:creationId xmlns:a16="http://schemas.microsoft.com/office/drawing/2014/main" xmlns="" id="{63CAE7C9-637F-43EE-B1A7-6A471F8CC021}"/>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SzPct val="25000"/>
            </a:pPr>
            <a:fld id="{AA2D1594-5355-4FED-8443-48E9824C2B3E}" type="slidenum">
              <a:rPr kumimoji="0" lang="en-US" altLang="zh-TW" smtClean="0">
                <a:solidFill>
                  <a:srgbClr val="000000"/>
                </a:solidFill>
                <a:latin typeface="Calibri" panose="020F0502020204030204" pitchFamily="34" charset="0"/>
                <a:sym typeface="Calibri" panose="020F0502020204030204" pitchFamily="34" charset="0"/>
              </a:rPr>
              <a:pPr>
                <a:buSzPct val="25000"/>
              </a:pPr>
              <a:t>10</a:t>
            </a:fld>
            <a:endParaRPr kumimoji="0" lang="en-US" altLang="zh-TW">
              <a:solidFill>
                <a:srgbClr val="000000"/>
              </a:solidFill>
              <a:latin typeface="Calibri" panose="020F0502020204030204" pitchFamily="34" charset="0"/>
              <a:sym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Shape 521">
            <a:extLst>
              <a:ext uri="{FF2B5EF4-FFF2-40B4-BE49-F238E27FC236}">
                <a16:creationId xmlns:a16="http://schemas.microsoft.com/office/drawing/2014/main" xmlns="" id="{70F7282E-6099-4EC9-94F6-2D6B9F52E9A7}"/>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xmlns="">
                <a:solidFill>
                  <a:srgbClr val="FFFFFF"/>
                </a:solidFill>
              </a14:hiddenFill>
            </a:ext>
          </a:extLst>
        </p:spPr>
      </p:sp>
      <p:sp>
        <p:nvSpPr>
          <p:cNvPr id="52227" name="Shape 522">
            <a:extLst>
              <a:ext uri="{FF2B5EF4-FFF2-40B4-BE49-F238E27FC236}">
                <a16:creationId xmlns:a16="http://schemas.microsoft.com/office/drawing/2014/main" xmlns="" id="{EEB7801A-C83C-47AB-B2B2-3444F1AF1D04}"/>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p>
            <a:pPr eaLnBrk="1" hangingPunct="1"/>
            <a:r>
              <a:rPr lang="zh-TW" altLang="en-US"/>
              <a:t>引自十二年國民基本教育課程綱要總綱</a:t>
            </a:r>
          </a:p>
          <a:p>
            <a:pPr eaLnBrk="1" hangingPunct="1"/>
            <a:r>
              <a:rPr lang="zh-TW" altLang="en-US"/>
              <a:t>總綱核心素養轉化與發展</a:t>
            </a:r>
            <a:r>
              <a:rPr lang="zh-TW" altLang="en-US">
                <a:latin typeface="新細明體" panose="02020500000000000000" pitchFamily="18" charset="-120"/>
              </a:rPr>
              <a:t>（</a:t>
            </a:r>
            <a:r>
              <a:rPr lang="zh-TW" altLang="en-US" b="1" i="1"/>
              <a:t>請注意動畫效果</a:t>
            </a:r>
            <a:r>
              <a:rPr lang="zh-TW" altLang="en-US">
                <a:latin typeface="新細明體" panose="02020500000000000000" pitchFamily="18" charset="-120"/>
              </a:rPr>
              <a:t>）</a:t>
            </a:r>
            <a:endParaRPr lang="en-US" altLang="zh-TW">
              <a:latin typeface="新細明體" panose="02020500000000000000" pitchFamily="18" charset="-120"/>
            </a:endParaRPr>
          </a:p>
          <a:p>
            <a:pPr eaLnBrk="1" hangingPunct="1"/>
            <a:endParaRPr lang="en-US" altLang="zh-TW"/>
          </a:p>
          <a:p>
            <a:pPr eaLnBrk="1" hangingPunct="1"/>
            <a:r>
              <a:rPr lang="en-US" altLang="zh-TW"/>
              <a:t>1.</a:t>
            </a:r>
            <a:r>
              <a:rPr lang="zh-TW" altLang="en-US"/>
              <a:t>核心素養的課程轉化，係由理念到實際、由抽象到具體、由共同到分殊，環環相扣，層層轉化。各領域</a:t>
            </a:r>
            <a:r>
              <a:rPr lang="en-US" altLang="zh-TW"/>
              <a:t>/</a:t>
            </a:r>
            <a:r>
              <a:rPr lang="zh-TW" altLang="en-US"/>
              <a:t>科目應考量本身的理念與目標，結合各教育階段核心素養，以發展及訂定「各領域</a:t>
            </a:r>
            <a:r>
              <a:rPr lang="en-US" altLang="zh-TW"/>
              <a:t>/</a:t>
            </a:r>
            <a:r>
              <a:rPr lang="zh-TW" altLang="en-US"/>
              <a:t>科目核心素養」及「各領域</a:t>
            </a:r>
            <a:r>
              <a:rPr lang="en-US" altLang="zh-TW"/>
              <a:t>/</a:t>
            </a:r>
            <a:r>
              <a:rPr lang="zh-TW" altLang="en-US"/>
              <a:t>科目學習重點」。「各領域</a:t>
            </a:r>
            <a:r>
              <a:rPr lang="en-US" altLang="zh-TW"/>
              <a:t>/</a:t>
            </a:r>
            <a:r>
              <a:rPr lang="zh-TW" altLang="en-US"/>
              <a:t>科目核心素養」與「各領域</a:t>
            </a:r>
            <a:r>
              <a:rPr lang="en-US" altLang="zh-TW"/>
              <a:t>/</a:t>
            </a:r>
            <a:r>
              <a:rPr lang="zh-TW" altLang="en-US"/>
              <a:t>科目學習重點」之間，需彼此呼應，雙向互動。</a:t>
            </a:r>
            <a:endParaRPr lang="en-US" altLang="zh-TW"/>
          </a:p>
          <a:p>
            <a:pPr eaLnBrk="1" hangingPunct="1">
              <a:spcBef>
                <a:spcPct val="0"/>
              </a:spcBef>
              <a:buSzPct val="25000"/>
            </a:pPr>
            <a:r>
              <a:rPr lang="en-US" altLang="zh-TW"/>
              <a:t>2.</a:t>
            </a:r>
            <a:r>
              <a:rPr lang="zh-TW" altLang="en-US"/>
              <a:t>在未來課程綱要中，可透過總綱的「核心素養」、「各教育階段核心素養」，及各領域</a:t>
            </a:r>
            <a:r>
              <a:rPr lang="en-US" altLang="zh-TW"/>
              <a:t>/</a:t>
            </a:r>
            <a:r>
              <a:rPr lang="zh-TW" altLang="en-US"/>
              <a:t>科目綱要的「各領域</a:t>
            </a:r>
            <a:r>
              <a:rPr lang="en-US" altLang="zh-TW"/>
              <a:t>/</a:t>
            </a:r>
            <a:r>
              <a:rPr lang="zh-TW" altLang="en-US"/>
              <a:t>科目核心素養」、「各領域</a:t>
            </a:r>
            <a:r>
              <a:rPr lang="en-US" altLang="zh-TW"/>
              <a:t>/</a:t>
            </a:r>
            <a:r>
              <a:rPr lang="zh-TW" altLang="en-US"/>
              <a:t>科目學習重點」來進行轉化與表述。</a:t>
            </a:r>
            <a:endParaRPr lang="en-US" altLang="zh-TW"/>
          </a:p>
          <a:p>
            <a:pPr eaLnBrk="1" hangingPunct="1"/>
            <a:r>
              <a:rPr lang="en-US" altLang="zh-TW"/>
              <a:t>3.</a:t>
            </a:r>
            <a:r>
              <a:rPr lang="zh-TW" altLang="en-US"/>
              <a:t>各領域</a:t>
            </a:r>
            <a:r>
              <a:rPr lang="en-US" altLang="zh-TW"/>
              <a:t>/</a:t>
            </a:r>
            <a:r>
              <a:rPr lang="zh-TW" altLang="en-US"/>
              <a:t>科目學習重點由「學習表現」與「學習內容」兩個向度所組成</a:t>
            </a:r>
            <a:r>
              <a:rPr lang="zh-TW" altLang="en-US">
                <a:latin typeface="新細明體" panose="02020500000000000000" pitchFamily="18" charset="-120"/>
              </a:rPr>
              <a:t>。</a:t>
            </a:r>
            <a:endParaRPr lang="en-US" altLang="zh-TW">
              <a:latin typeface="新細明體" panose="02020500000000000000" pitchFamily="18" charset="-120"/>
            </a:endParaRPr>
          </a:p>
          <a:p>
            <a:pPr eaLnBrk="1" hangingPunct="1"/>
            <a:endParaRPr lang="en-US" altLang="zh-TW" b="1" i="1" u="sng"/>
          </a:p>
        </p:txBody>
      </p:sp>
      <p:sp>
        <p:nvSpPr>
          <p:cNvPr id="52228" name="Shape 523">
            <a:extLst>
              <a:ext uri="{FF2B5EF4-FFF2-40B4-BE49-F238E27FC236}">
                <a16:creationId xmlns:a16="http://schemas.microsoft.com/office/drawing/2014/main" xmlns="" id="{E287EED8-2C8E-427E-B2AD-D2D1EBB78CD7}"/>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buSzPct val="25000"/>
            </a:pPr>
            <a:fld id="{7298E57F-DD5F-4FB1-981A-B42414664DC2}" type="slidenum">
              <a:rPr kumimoji="0" lang="en-US" altLang="zh-TW" smtClean="0">
                <a:solidFill>
                  <a:srgbClr val="000000"/>
                </a:solidFill>
                <a:sym typeface="Calibri" panose="020F0502020204030204" pitchFamily="34" charset="0"/>
              </a:rPr>
              <a:pPr>
                <a:spcBef>
                  <a:spcPct val="0"/>
                </a:spcBef>
                <a:buSzPct val="25000"/>
              </a:pPr>
              <a:t>11</a:t>
            </a:fld>
            <a:endParaRPr kumimoji="0" lang="en-US" altLang="zh-TW">
              <a:solidFill>
                <a:srgbClr val="000000"/>
              </a:solidFill>
              <a:sym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a:extLst>
              <a:ext uri="{FF2B5EF4-FFF2-40B4-BE49-F238E27FC236}">
                <a16:creationId xmlns:a16="http://schemas.microsoft.com/office/drawing/2014/main" xmlns="" id="{404AE31A-69F4-4301-A091-76F19F2964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備忘稿版面配置區 2">
            <a:extLst>
              <a:ext uri="{FF2B5EF4-FFF2-40B4-BE49-F238E27FC236}">
                <a16:creationId xmlns:a16="http://schemas.microsoft.com/office/drawing/2014/main" xmlns="" id="{E9218B7C-463E-4A62-978E-83B4BA8EFA1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引自核心素養與十二年國民基本教育課程綱要：導讀</a:t>
            </a:r>
            <a:r>
              <a:rPr lang="en-US" altLang="zh-TW"/>
              <a:t>《</a:t>
            </a:r>
            <a:r>
              <a:rPr lang="zh-TW" altLang="en-US"/>
              <a:t>國民核心素養：十二年國教課程改革的</a:t>
            </a:r>
            <a:r>
              <a:rPr lang="en-US" altLang="zh-TW"/>
              <a:t>DNA》</a:t>
            </a:r>
            <a:r>
              <a:rPr lang="zh-TW" altLang="en-US"/>
              <a:t>（范信賢）</a:t>
            </a:r>
            <a:endParaRPr lang="en-US" altLang="zh-TW"/>
          </a:p>
          <a:p>
            <a:r>
              <a:rPr lang="zh-TW" altLang="en-US"/>
              <a:t>核心素養在十二年國教課綱的開展</a:t>
            </a:r>
          </a:p>
        </p:txBody>
      </p:sp>
      <p:sp>
        <p:nvSpPr>
          <p:cNvPr id="54276" name="投影片編號版面配置區 3">
            <a:extLst>
              <a:ext uri="{FF2B5EF4-FFF2-40B4-BE49-F238E27FC236}">
                <a16:creationId xmlns:a16="http://schemas.microsoft.com/office/drawing/2014/main" xmlns="" id="{2BFEF112-88AC-4E61-9D35-6AB07E77A235}"/>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A4F2D07-8336-4EA9-8546-BE7C7E8D8346}" type="slidenum">
              <a:rPr kumimoji="0" lang="zh-TW" altLang="en-US" smtClean="0">
                <a:solidFill>
                  <a:srgbClr val="000000"/>
                </a:solidFill>
                <a:latin typeface="Calibri" panose="020F0502020204030204" pitchFamily="34" charset="0"/>
              </a:rPr>
              <a:pPr/>
              <a:t>12</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a:extLst>
              <a:ext uri="{FF2B5EF4-FFF2-40B4-BE49-F238E27FC236}">
                <a16:creationId xmlns:a16="http://schemas.microsoft.com/office/drawing/2014/main" xmlns="" id="{7E08E179-3426-404A-B2AD-BF884CCF9C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備忘稿版面配置區 2">
            <a:extLst>
              <a:ext uri="{FF2B5EF4-FFF2-40B4-BE49-F238E27FC236}">
                <a16:creationId xmlns:a16="http://schemas.microsoft.com/office/drawing/2014/main" xmlns="" id="{1573FDA1-8847-483D-B02F-A1B7AF1B02AE}"/>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p>
        </p:txBody>
      </p:sp>
      <p:sp>
        <p:nvSpPr>
          <p:cNvPr id="56324" name="投影片編號版面配置區 3">
            <a:extLst>
              <a:ext uri="{FF2B5EF4-FFF2-40B4-BE49-F238E27FC236}">
                <a16:creationId xmlns:a16="http://schemas.microsoft.com/office/drawing/2014/main" xmlns="" id="{A479D029-024F-4B6B-849C-E040B31EDA96}"/>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pPr>
            <a:fld id="{AA3A14A3-27D1-4311-8E32-BD495E01B9F5}" type="slidenum">
              <a:rPr kumimoji="0" lang="zh-TW" altLang="en-US" smtClean="0"/>
              <a:pPr>
                <a:spcBef>
                  <a:spcPct val="0"/>
                </a:spcBef>
              </a:pPr>
              <a:t>13</a:t>
            </a:fld>
            <a:endParaRPr kumimoji="0" lang="en-US" altLang="zh-TW"/>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a:extLst>
              <a:ext uri="{FF2B5EF4-FFF2-40B4-BE49-F238E27FC236}">
                <a16:creationId xmlns:a16="http://schemas.microsoft.com/office/drawing/2014/main" xmlns="" id="{3F25BB17-29B4-463A-A079-39AAE44F2A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1" name="備忘稿版面配置區 2">
            <a:extLst>
              <a:ext uri="{FF2B5EF4-FFF2-40B4-BE49-F238E27FC236}">
                <a16:creationId xmlns:a16="http://schemas.microsoft.com/office/drawing/2014/main" xmlns="" id="{9432D515-7FD3-4CCE-8E9E-EF8F9331A51A}"/>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P.1</a:t>
            </a:r>
          </a:p>
          <a:p>
            <a:r>
              <a:rPr lang="zh-TW" altLang="en-US"/>
              <a:t>基本理念</a:t>
            </a:r>
          </a:p>
        </p:txBody>
      </p:sp>
      <p:sp>
        <p:nvSpPr>
          <p:cNvPr id="58372" name="投影片編號版面配置區 3">
            <a:extLst>
              <a:ext uri="{FF2B5EF4-FFF2-40B4-BE49-F238E27FC236}">
                <a16:creationId xmlns:a16="http://schemas.microsoft.com/office/drawing/2014/main" xmlns="" id="{B8B8CE07-9412-4E02-9253-32058FF32019}"/>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0D2EFCD-A4DE-403D-8039-CFF48FB3EB1F}" type="slidenum">
              <a:rPr kumimoji="0" lang="zh-TW" altLang="en-US" smtClean="0">
                <a:latin typeface="Calibri" panose="020F0502020204030204" pitchFamily="34" charset="0"/>
              </a:rPr>
              <a:pPr/>
              <a:t>15</a:t>
            </a:fld>
            <a:endParaRPr kumimoji="0" lang="en-US" altLang="zh-TW">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a:extLst>
              <a:ext uri="{FF2B5EF4-FFF2-40B4-BE49-F238E27FC236}">
                <a16:creationId xmlns:a16="http://schemas.microsoft.com/office/drawing/2014/main" xmlns="" id="{4E0F5884-8C06-4EF1-86A2-F945A5959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19" name="備忘稿版面配置區 2">
            <a:extLst>
              <a:ext uri="{FF2B5EF4-FFF2-40B4-BE49-F238E27FC236}">
                <a16:creationId xmlns:a16="http://schemas.microsoft.com/office/drawing/2014/main" xmlns="" id="{876546AA-B507-468C-AD77-663097DC543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p>
          <a:p>
            <a:r>
              <a:rPr lang="zh-TW" altLang="en-US"/>
              <a:t>一、以學生為主體及全人健康之教育方針，結合生活情境的整合性學習，確保人人參與身體活動。 </a:t>
            </a:r>
          </a:p>
          <a:p>
            <a:r>
              <a:rPr lang="zh-TW" altLang="en-US"/>
              <a:t>二、運用生活技能以探究與解決問題，發展適合其年齡應有的健康與體育認知、情意、技能與行為，讓學生身心潛能得以適性開展，成為終身學習者。 </a:t>
            </a:r>
          </a:p>
          <a:p>
            <a:r>
              <a:rPr lang="zh-TW" altLang="en-US"/>
              <a:t>三、建立健康生活型態，培養日常生活中之各種身體活動能力並具國際觀、欣賞能力等運動文化素養，以鍛鍊身心，培養競爭力。 </a:t>
            </a:r>
          </a:p>
        </p:txBody>
      </p:sp>
      <p:sp>
        <p:nvSpPr>
          <p:cNvPr id="60420" name="投影片編號版面配置區 3">
            <a:extLst>
              <a:ext uri="{FF2B5EF4-FFF2-40B4-BE49-F238E27FC236}">
                <a16:creationId xmlns:a16="http://schemas.microsoft.com/office/drawing/2014/main" xmlns="" id="{D476855D-3F89-4DC4-B068-33B1FB20A63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8B15E47-B1F6-4F04-812F-4F78FBDBBF5E}" type="slidenum">
              <a:rPr kumimoji="0" lang="zh-TW" altLang="en-US" smtClean="0">
                <a:latin typeface="Calibri" panose="020F0502020204030204" pitchFamily="34" charset="0"/>
              </a:rPr>
              <a:pPr/>
              <a:t>16</a:t>
            </a:fld>
            <a:endParaRPr kumimoji="0" lang="en-US" altLang="zh-TW">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影像版面配置區 1">
            <a:extLst>
              <a:ext uri="{FF2B5EF4-FFF2-40B4-BE49-F238E27FC236}">
                <a16:creationId xmlns:a16="http://schemas.microsoft.com/office/drawing/2014/main" xmlns="" id="{8B5F2CD8-ED2F-4C36-BBAD-BF1433E4D7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備忘稿版面配置區 2">
            <a:extLst>
              <a:ext uri="{FF2B5EF4-FFF2-40B4-BE49-F238E27FC236}">
                <a16:creationId xmlns:a16="http://schemas.microsoft.com/office/drawing/2014/main" xmlns="" id="{BF5EFA04-D456-4D55-9960-16B154939EA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新舊課綱教育目標轉變</a:t>
            </a:r>
          </a:p>
        </p:txBody>
      </p:sp>
      <p:sp>
        <p:nvSpPr>
          <p:cNvPr id="62468" name="投影片編號版面配置區 3">
            <a:extLst>
              <a:ext uri="{FF2B5EF4-FFF2-40B4-BE49-F238E27FC236}">
                <a16:creationId xmlns:a16="http://schemas.microsoft.com/office/drawing/2014/main" xmlns="" id="{38D4AC10-6EA6-4860-9D13-EB5A372C5DB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73B76AA-773D-405A-B367-6FE8376D4F4D}" type="slidenum">
              <a:rPr kumimoji="0" lang="zh-TW" altLang="en-US" smtClean="0">
                <a:latin typeface="Calibri" panose="020F0502020204030204" pitchFamily="34" charset="0"/>
              </a:rPr>
              <a:pPr/>
              <a:t>17</a:t>
            </a:fld>
            <a:endParaRPr kumimoji="0" lang="en-US" altLang="zh-TW">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影像版面配置區 1">
            <a:extLst>
              <a:ext uri="{FF2B5EF4-FFF2-40B4-BE49-F238E27FC236}">
                <a16:creationId xmlns:a16="http://schemas.microsoft.com/office/drawing/2014/main" xmlns="" id="{A8075AB2-9D0E-41FA-AEA8-700287C676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備忘稿版面配置區 2">
            <a:extLst>
              <a:ext uri="{FF2B5EF4-FFF2-40B4-BE49-F238E27FC236}">
                <a16:creationId xmlns:a16="http://schemas.microsoft.com/office/drawing/2014/main" xmlns="" id="{8AFEC109-1E7A-4314-8754-2A452510E906}"/>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健體領域新舊課綱比較</a:t>
            </a:r>
          </a:p>
        </p:txBody>
      </p:sp>
      <p:sp>
        <p:nvSpPr>
          <p:cNvPr id="64516" name="投影片編號版面配置區 3">
            <a:extLst>
              <a:ext uri="{FF2B5EF4-FFF2-40B4-BE49-F238E27FC236}">
                <a16:creationId xmlns:a16="http://schemas.microsoft.com/office/drawing/2014/main" xmlns="" id="{2B793AEC-46D8-43AA-831D-7E1688F33C80}"/>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57ED34-DC65-4B50-B74A-2D598CA7D3FA}" type="slidenum">
              <a:rPr kumimoji="0" lang="zh-TW" altLang="en-US" smtClean="0">
                <a:latin typeface="Calibri" panose="020F0502020204030204" pitchFamily="34" charset="0"/>
              </a:rPr>
              <a:pPr/>
              <a:t>18</a:t>
            </a:fld>
            <a:endParaRPr kumimoji="0" lang="en-US" altLang="zh-TW">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a:extLst>
              <a:ext uri="{FF2B5EF4-FFF2-40B4-BE49-F238E27FC236}">
                <a16:creationId xmlns:a16="http://schemas.microsoft.com/office/drawing/2014/main" xmlns="" id="{5EC070FE-78F1-4B0C-B3B1-9C7B8B9427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6563" name="備忘稿版面配置區 2">
            <a:extLst>
              <a:ext uri="{FF2B5EF4-FFF2-40B4-BE49-F238E27FC236}">
                <a16:creationId xmlns:a16="http://schemas.microsoft.com/office/drawing/2014/main" xmlns="" id="{15E82F65-14AD-4856-B01E-E06CBDCB9FE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endParaRPr lang="en-US" altLang="zh-TW"/>
          </a:p>
          <a:p>
            <a:r>
              <a:rPr lang="zh-TW" altLang="en-US"/>
              <a:t>為促進社會健康發展及國民健康生活，「十二年國民基本教育健康與體育課程」應提供所有學生充分的學習機會，以達成下列九項目標。 </a:t>
            </a:r>
          </a:p>
        </p:txBody>
      </p:sp>
      <p:sp>
        <p:nvSpPr>
          <p:cNvPr id="66564" name="投影片編號版面配置區 3">
            <a:extLst>
              <a:ext uri="{FF2B5EF4-FFF2-40B4-BE49-F238E27FC236}">
                <a16:creationId xmlns:a16="http://schemas.microsoft.com/office/drawing/2014/main" xmlns="" id="{97B29540-A4CE-4D20-8057-DC4E60C4ABD2}"/>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08B4D6B-0443-48A5-9DB2-F2BDF9C2E896}" type="slidenum">
              <a:rPr kumimoji="0" lang="zh-TW" altLang="en-US" smtClean="0">
                <a:solidFill>
                  <a:srgbClr val="000000"/>
                </a:solidFill>
                <a:latin typeface="Calibri" panose="020F0502020204030204" pitchFamily="34" charset="0"/>
              </a:rPr>
              <a:pPr/>
              <a:t>19</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a:extLst>
              <a:ext uri="{FF2B5EF4-FFF2-40B4-BE49-F238E27FC236}">
                <a16:creationId xmlns:a16="http://schemas.microsoft.com/office/drawing/2014/main" xmlns="" id="{CFFB55C8-9777-4595-BD86-3A78C67FBC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備忘稿版面配置區 2">
            <a:extLst>
              <a:ext uri="{FF2B5EF4-FFF2-40B4-BE49-F238E27FC236}">
                <a16:creationId xmlns:a16="http://schemas.microsoft.com/office/drawing/2014/main" xmlns="" id="{5AD1A3C5-05D5-473E-83E3-7D3F709666E3}"/>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p>
        </p:txBody>
      </p:sp>
      <p:sp>
        <p:nvSpPr>
          <p:cNvPr id="68612" name="投影片編號版面配置區 3">
            <a:extLst>
              <a:ext uri="{FF2B5EF4-FFF2-40B4-BE49-F238E27FC236}">
                <a16:creationId xmlns:a16="http://schemas.microsoft.com/office/drawing/2014/main" xmlns="" id="{44F9F7E7-C8F3-48C2-9EEB-E8212FDB914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37D5C32-D1E3-413D-94B1-397C939E2985}" type="slidenum">
              <a:rPr kumimoji="0" lang="zh-TW" altLang="en-US" smtClean="0">
                <a:solidFill>
                  <a:srgbClr val="000000"/>
                </a:solidFill>
                <a:latin typeface="Calibri" panose="020F0502020204030204" pitchFamily="34" charset="0"/>
              </a:rPr>
              <a:pPr/>
              <a:t>20</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a:extLst>
              <a:ext uri="{FF2B5EF4-FFF2-40B4-BE49-F238E27FC236}">
                <a16:creationId xmlns:a16="http://schemas.microsoft.com/office/drawing/2014/main" xmlns="" id="{2F90907A-C373-4747-AC2A-F1E42179A1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備忘稿版面配置區 2">
            <a:extLst>
              <a:ext uri="{FF2B5EF4-FFF2-40B4-BE49-F238E27FC236}">
                <a16:creationId xmlns:a16="http://schemas.microsoft.com/office/drawing/2014/main" xmlns="" id="{F68A7A9E-5E20-4560-B565-127E48342A57}"/>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p>
        </p:txBody>
      </p:sp>
      <p:sp>
        <p:nvSpPr>
          <p:cNvPr id="33796" name="投影片編號版面配置區 3">
            <a:extLst>
              <a:ext uri="{FF2B5EF4-FFF2-40B4-BE49-F238E27FC236}">
                <a16:creationId xmlns:a16="http://schemas.microsoft.com/office/drawing/2014/main" xmlns="" id="{FADFDA15-4C27-40B8-BAF2-8DE711A507B8}"/>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pPr>
            <a:fld id="{DD34076B-BB0C-4719-9F3B-8F9FE9AFA28A}" type="slidenum">
              <a:rPr kumimoji="0" lang="zh-TW" altLang="en-US" smtClean="0"/>
              <a:pPr>
                <a:spcBef>
                  <a:spcPct val="0"/>
                </a:spcBef>
              </a:pPr>
              <a:t>2</a:t>
            </a:fld>
            <a:endParaRPr kumimoji="0" lang="en-US" altLang="zh-TW"/>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xmlns="" id="{E06B7C7F-1B56-47DA-B717-8CC786E308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備忘稿版面配置區 2">
            <a:extLst>
              <a:ext uri="{FF2B5EF4-FFF2-40B4-BE49-F238E27FC236}">
                <a16:creationId xmlns:a16="http://schemas.microsoft.com/office/drawing/2014/main" xmlns="" id="{05806EC3-D954-4A28-AD6C-C629A381003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solidFill>
                  <a:srgbClr val="000000"/>
                </a:solidFill>
              </a:rPr>
              <a:t>引自十二年國民基本教育健康與體育領域國民中小學暨普通型高級中等學校課程綱要 </a:t>
            </a:r>
            <a:r>
              <a:rPr lang="en-US" altLang="zh-TW">
                <a:solidFill>
                  <a:srgbClr val="000000"/>
                </a:solidFill>
              </a:rPr>
              <a:t>P.2</a:t>
            </a:r>
          </a:p>
          <a:p>
            <a:r>
              <a:rPr lang="zh-TW" altLang="en-US">
                <a:solidFill>
                  <a:srgbClr val="000000"/>
                </a:solidFill>
              </a:rPr>
              <a:t>時間分配及科目組合</a:t>
            </a:r>
          </a:p>
        </p:txBody>
      </p:sp>
      <p:sp>
        <p:nvSpPr>
          <p:cNvPr id="70660" name="投影片編號版面配置區 3">
            <a:extLst>
              <a:ext uri="{FF2B5EF4-FFF2-40B4-BE49-F238E27FC236}">
                <a16:creationId xmlns:a16="http://schemas.microsoft.com/office/drawing/2014/main" xmlns="" id="{652916A6-141E-4E3A-A49A-D904FC94236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93517D0-4E27-488D-85A9-78A7FCABBBAA}" type="slidenum">
              <a:rPr kumimoji="0" lang="zh-TW" altLang="en-US" smtClean="0">
                <a:solidFill>
                  <a:srgbClr val="000000"/>
                </a:solidFill>
                <a:latin typeface="Calibri" panose="020F0502020204030204" pitchFamily="34" charset="0"/>
              </a:rPr>
              <a:pPr/>
              <a:t>21</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影像版面配置區 1">
            <a:extLst>
              <a:ext uri="{FF2B5EF4-FFF2-40B4-BE49-F238E27FC236}">
                <a16:creationId xmlns:a16="http://schemas.microsoft.com/office/drawing/2014/main" xmlns="" id="{44DE8360-6EC2-4CE4-AA39-4683D7434C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2707" name="備忘稿版面配置區 2">
            <a:extLst>
              <a:ext uri="{FF2B5EF4-FFF2-40B4-BE49-F238E27FC236}">
                <a16:creationId xmlns:a16="http://schemas.microsoft.com/office/drawing/2014/main" xmlns="" id="{553C36C7-32CA-44CD-886A-3D74C15AD7A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新舊課綱學習重點轉變與比較</a:t>
            </a:r>
          </a:p>
          <a:p>
            <a:endParaRPr lang="zh-TW" altLang="en-US"/>
          </a:p>
        </p:txBody>
      </p:sp>
      <p:sp>
        <p:nvSpPr>
          <p:cNvPr id="72708" name="投影片編號版面配置區 3">
            <a:extLst>
              <a:ext uri="{FF2B5EF4-FFF2-40B4-BE49-F238E27FC236}">
                <a16:creationId xmlns:a16="http://schemas.microsoft.com/office/drawing/2014/main" xmlns="" id="{FCD07659-7796-4302-B377-178B15B0484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C3D9788-F3A1-4A79-ABC3-976B918DF47D}" type="slidenum">
              <a:rPr kumimoji="0" lang="zh-TW" altLang="en-US" smtClean="0">
                <a:latin typeface="Calibri" panose="020F0502020204030204" pitchFamily="34" charset="0"/>
              </a:rPr>
              <a:pPr/>
              <a:t>22</a:t>
            </a:fld>
            <a:endParaRPr kumimoji="0" lang="en-US" altLang="zh-TW">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a:extLst>
              <a:ext uri="{FF2B5EF4-FFF2-40B4-BE49-F238E27FC236}">
                <a16:creationId xmlns:a16="http://schemas.microsoft.com/office/drawing/2014/main" xmlns="" id="{CC87168C-C810-46D8-AFB6-A5318E1415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4755" name="備忘稿版面配置區 2">
            <a:extLst>
              <a:ext uri="{FF2B5EF4-FFF2-40B4-BE49-F238E27FC236}">
                <a16:creationId xmlns:a16="http://schemas.microsoft.com/office/drawing/2014/main" xmlns="" id="{9A74B047-4CA0-448D-A34C-6DB2FB1DF4C1}"/>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p>
        </p:txBody>
      </p:sp>
      <p:sp>
        <p:nvSpPr>
          <p:cNvPr id="74756" name="投影片編號版面配置區 3">
            <a:extLst>
              <a:ext uri="{FF2B5EF4-FFF2-40B4-BE49-F238E27FC236}">
                <a16:creationId xmlns:a16="http://schemas.microsoft.com/office/drawing/2014/main" xmlns="" id="{76661684-6FD6-424B-8A58-5BD7925B5C97}"/>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pPr>
            <a:fld id="{645168ED-5A29-4351-97C4-18333D9693A1}" type="slidenum">
              <a:rPr kumimoji="0" lang="zh-TW" altLang="en-US" smtClean="0"/>
              <a:pPr>
                <a:spcBef>
                  <a:spcPct val="0"/>
                </a:spcBef>
              </a:pPr>
              <a:t>23</a:t>
            </a:fld>
            <a:endParaRPr kumimoji="0" lang="en-US" altLang="zh-TW"/>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a:extLst>
              <a:ext uri="{FF2B5EF4-FFF2-40B4-BE49-F238E27FC236}">
                <a16:creationId xmlns:a16="http://schemas.microsoft.com/office/drawing/2014/main" xmlns="" id="{BFBBEBAE-DF0D-4C70-BE05-042B2CCCA1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6803" name="備忘稿版面配置區 2">
            <a:extLst>
              <a:ext uri="{FF2B5EF4-FFF2-40B4-BE49-F238E27FC236}">
                <a16:creationId xmlns:a16="http://schemas.microsoft.com/office/drawing/2014/main" xmlns="" id="{713349BF-9D20-4643-BC1F-A68E26B0B7AA}"/>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係依循</a:t>
            </a:r>
            <a:r>
              <a:rPr lang="en-US" altLang="zh-TW"/>
              <a:t>《</a:t>
            </a:r>
            <a:r>
              <a:rPr lang="zh-TW" altLang="en-US"/>
              <a:t>總綱</a:t>
            </a:r>
            <a:r>
              <a:rPr lang="en-US" altLang="zh-TW"/>
              <a:t>》</a:t>
            </a:r>
            <a:r>
              <a:rPr lang="zh-TW" altLang="en-US"/>
              <a:t>各教育階段核心素養之具體內涵，結合健康與體育領域之基本理念與課程目標後，在健康與體育領域內的具體展現。</a:t>
            </a:r>
            <a:endParaRPr lang="en-US" altLang="zh-TW"/>
          </a:p>
          <a:p>
            <a:r>
              <a:rPr lang="zh-TW" altLang="en-US"/>
              <a:t>「健康與體育領域學習重點與核心素養呼應表參考示例」詳參附錄一</a:t>
            </a:r>
          </a:p>
        </p:txBody>
      </p:sp>
      <p:sp>
        <p:nvSpPr>
          <p:cNvPr id="76804" name="投影片編號版面配置區 3">
            <a:extLst>
              <a:ext uri="{FF2B5EF4-FFF2-40B4-BE49-F238E27FC236}">
                <a16:creationId xmlns:a16="http://schemas.microsoft.com/office/drawing/2014/main" xmlns="" id="{251C4849-0162-4AD8-BC5A-12AF008222A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4A51783-11DD-4F9E-B9C7-EFA3BC9A7BEB}" type="slidenum">
              <a:rPr kumimoji="0" lang="zh-TW" altLang="en-US" smtClean="0">
                <a:latin typeface="Calibri" panose="020F0502020204030204" pitchFamily="34" charset="0"/>
              </a:rPr>
              <a:pPr/>
              <a:t>24</a:t>
            </a:fld>
            <a:endParaRPr kumimoji="0" lang="en-US" altLang="zh-TW">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xmlns="" id="{B63A6A01-4B21-4BBC-8B86-82A756BD4E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備忘稿版面配置區 2">
            <a:extLst>
              <a:ext uri="{FF2B5EF4-FFF2-40B4-BE49-F238E27FC236}">
                <a16:creationId xmlns:a16="http://schemas.microsoft.com/office/drawing/2014/main" xmlns="" id="{98829185-E787-43F7-9A00-C2AF083E60CB}"/>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強調總綱核心素養轉化至健體領域各學習階段核心素養，並說明健體領域核心素養能完全對應總綱之三面九項核心素養。</a:t>
            </a:r>
          </a:p>
        </p:txBody>
      </p:sp>
      <p:sp>
        <p:nvSpPr>
          <p:cNvPr id="78852" name="投影片編號版面配置區 3">
            <a:extLst>
              <a:ext uri="{FF2B5EF4-FFF2-40B4-BE49-F238E27FC236}">
                <a16:creationId xmlns:a16="http://schemas.microsoft.com/office/drawing/2014/main" xmlns="" id="{94D3AFA1-6FEE-441B-BB69-870F7048CCD1}"/>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A5EAEB4-1F32-42DA-9D77-6193C2753421}" type="slidenum">
              <a:rPr kumimoji="0" lang="zh-TW" altLang="en-US" smtClean="0">
                <a:latin typeface="Calibri" panose="020F0502020204030204" pitchFamily="34" charset="0"/>
              </a:rPr>
              <a:pPr/>
              <a:t>25</a:t>
            </a:fld>
            <a:endParaRPr kumimoji="0" lang="en-US" altLang="zh-TW">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xmlns="" id="{AF3CA307-8D81-4ECC-A9D2-1B8506AF7C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備忘稿版面配置區 2">
            <a:extLst>
              <a:ext uri="{FF2B5EF4-FFF2-40B4-BE49-F238E27FC236}">
                <a16:creationId xmlns:a16="http://schemas.microsoft.com/office/drawing/2014/main" xmlns="" id="{1EC15577-B762-4ED1-BB01-F7145848925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總綱核心素養項目說明</a:t>
            </a:r>
            <a:endParaRPr lang="en-US" altLang="zh-TW"/>
          </a:p>
          <a:p>
            <a:r>
              <a:rPr lang="en-US" altLang="zh-TW"/>
              <a:t>A1</a:t>
            </a:r>
            <a:r>
              <a:rPr lang="zh-TW" altLang="en-US"/>
              <a:t>具備身心健全發展的素質，擁有合宜 的人性觀與 自我觀，同時透過選擇、分析與運用新知，有效規劃 生涯發展，探 尋生命意義，並不斷自我精進，追求至善。 </a:t>
            </a:r>
          </a:p>
        </p:txBody>
      </p:sp>
      <p:sp>
        <p:nvSpPr>
          <p:cNvPr id="80900" name="投影片編號版面配置區 3">
            <a:extLst>
              <a:ext uri="{FF2B5EF4-FFF2-40B4-BE49-F238E27FC236}">
                <a16:creationId xmlns:a16="http://schemas.microsoft.com/office/drawing/2014/main" xmlns="" id="{73194AD5-343E-43AA-A2B0-4E040BFB2879}"/>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4B0FA26-7B50-4398-8923-BE8D142885C8}" type="slidenum">
              <a:rPr kumimoji="0" lang="zh-TW" altLang="en-US" smtClean="0">
                <a:latin typeface="Calibri" panose="020F0502020204030204" pitchFamily="34" charset="0"/>
              </a:rPr>
              <a:pPr/>
              <a:t>26</a:t>
            </a:fld>
            <a:endParaRPr kumimoji="0" lang="en-US" altLang="zh-TW">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xmlns="" id="{95AEE15E-D10E-4F26-A099-1FF4CED70A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a:extLst>
              <a:ext uri="{FF2B5EF4-FFF2-40B4-BE49-F238E27FC236}">
                <a16:creationId xmlns:a16="http://schemas.microsoft.com/office/drawing/2014/main" xmlns="" id="{5378CDC0-506D-4FE5-B9F3-91A699A3BEB5}"/>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總綱核心素養細目說明</a:t>
            </a:r>
            <a:endParaRPr lang="en-US" altLang="zh-TW"/>
          </a:p>
          <a:p>
            <a:r>
              <a:rPr lang="en-US" altLang="zh-TW"/>
              <a:t>A2</a:t>
            </a:r>
            <a:r>
              <a:rPr lang="zh-TW" altLang="en-US"/>
              <a:t>具備問題理解、思辨分析、推理批判的系統思考 與後設思考素養，並能行 動與反思，以有效處理及解決生活、生命問題。</a:t>
            </a:r>
          </a:p>
        </p:txBody>
      </p:sp>
      <p:sp>
        <p:nvSpPr>
          <p:cNvPr id="82948" name="投影片編號版面配置區 3">
            <a:extLst>
              <a:ext uri="{FF2B5EF4-FFF2-40B4-BE49-F238E27FC236}">
                <a16:creationId xmlns:a16="http://schemas.microsoft.com/office/drawing/2014/main" xmlns="" id="{7900310B-6310-4A12-8742-AA9572170BA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9983B95-57CD-4C69-A94F-A8A02FAC4702}" type="slidenum">
              <a:rPr kumimoji="0" lang="zh-TW" altLang="en-US" smtClean="0">
                <a:latin typeface="Calibri" panose="020F0502020204030204" pitchFamily="34" charset="0"/>
              </a:rPr>
              <a:pPr/>
              <a:t>27</a:t>
            </a:fld>
            <a:endParaRPr kumimoji="0" lang="en-US" altLang="zh-TW">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a:extLst>
              <a:ext uri="{FF2B5EF4-FFF2-40B4-BE49-F238E27FC236}">
                <a16:creationId xmlns:a16="http://schemas.microsoft.com/office/drawing/2014/main" xmlns="" id="{BA079CF3-0037-49FC-9938-FAEDB16220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備忘稿版面配置區 2">
            <a:extLst>
              <a:ext uri="{FF2B5EF4-FFF2-40B4-BE49-F238E27FC236}">
                <a16:creationId xmlns:a16="http://schemas.microsoft.com/office/drawing/2014/main" xmlns="" id="{C2C77547-2BD7-4247-AA7F-954DB2A7FAF6}"/>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總綱核心素養項目說明</a:t>
            </a:r>
            <a:endParaRPr lang="en-US" altLang="zh-TW"/>
          </a:p>
          <a:p>
            <a:r>
              <a:rPr lang="en-US" altLang="zh-TW"/>
              <a:t>A3</a:t>
            </a:r>
            <a:r>
              <a:rPr lang="zh-TW" altLang="en-US"/>
              <a:t>具備規劃及執行計畫的能力，並試探與發展多元專業知能、充實生活經驗，發揮創新精神，以因應社會變遷、增進個人的彈性適應力。 </a:t>
            </a:r>
          </a:p>
        </p:txBody>
      </p:sp>
      <p:sp>
        <p:nvSpPr>
          <p:cNvPr id="84996" name="投影片編號版面配置區 3">
            <a:extLst>
              <a:ext uri="{FF2B5EF4-FFF2-40B4-BE49-F238E27FC236}">
                <a16:creationId xmlns:a16="http://schemas.microsoft.com/office/drawing/2014/main" xmlns="" id="{4BE1EA78-5E51-4C52-9907-5CC83C9EB322}"/>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5FE6383-CD22-46AA-9DBD-65E9D312581E}" type="slidenum">
              <a:rPr kumimoji="0" lang="zh-TW" altLang="en-US" smtClean="0">
                <a:latin typeface="Calibri" panose="020F0502020204030204" pitchFamily="34" charset="0"/>
              </a:rPr>
              <a:pPr/>
              <a:t>28</a:t>
            </a:fld>
            <a:endParaRPr kumimoji="0" lang="en-US" altLang="zh-TW">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xmlns="" id="{7AD3FA2A-E094-49C5-A89A-252371251F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備忘稿版面配置區 2">
            <a:extLst>
              <a:ext uri="{FF2B5EF4-FFF2-40B4-BE49-F238E27FC236}">
                <a16:creationId xmlns:a16="http://schemas.microsoft.com/office/drawing/2014/main" xmlns="" id="{43CF8C3F-F910-459C-8AC8-AFE27DA0F9B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總綱核心素養細目說明</a:t>
            </a:r>
            <a:endParaRPr lang="en-US" altLang="zh-TW"/>
          </a:p>
          <a:p>
            <a:r>
              <a:rPr lang="en-US" altLang="zh-TW"/>
              <a:t>B1</a:t>
            </a:r>
            <a:r>
              <a:rPr lang="zh-TW" altLang="en-US"/>
              <a:t>具備理解及使用語言、文字、數理、肢體及藝術等各種符號進行表達、溝通及互動，並能了解與同理他人，應用在日常生活及工作上。</a:t>
            </a:r>
          </a:p>
        </p:txBody>
      </p:sp>
      <p:sp>
        <p:nvSpPr>
          <p:cNvPr id="87044" name="投影片編號版面配置區 3">
            <a:extLst>
              <a:ext uri="{FF2B5EF4-FFF2-40B4-BE49-F238E27FC236}">
                <a16:creationId xmlns:a16="http://schemas.microsoft.com/office/drawing/2014/main" xmlns="" id="{B3D741EC-8810-425B-AA69-432F29396A4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B20C335-A822-4A61-87A0-5D490085B939}" type="slidenum">
              <a:rPr kumimoji="0" lang="zh-TW" altLang="en-US" smtClean="0">
                <a:latin typeface="Calibri" panose="020F0502020204030204" pitchFamily="34" charset="0"/>
              </a:rPr>
              <a:pPr/>
              <a:t>29</a:t>
            </a:fld>
            <a:endParaRPr kumimoji="0" lang="en-US" altLang="zh-TW">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xmlns="" id="{C36F70C4-D1D7-449A-AC4D-14C7520857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9091" name="備忘稿版面配置區 2">
            <a:extLst>
              <a:ext uri="{FF2B5EF4-FFF2-40B4-BE49-F238E27FC236}">
                <a16:creationId xmlns:a16="http://schemas.microsoft.com/office/drawing/2014/main" xmlns="" id="{A929CF77-833E-4A2F-B35E-7047F408779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總綱核心素養細目說明</a:t>
            </a:r>
            <a:endParaRPr lang="en-US" altLang="zh-TW"/>
          </a:p>
          <a:p>
            <a:r>
              <a:rPr lang="en-US" altLang="zh-TW"/>
              <a:t>B2</a:t>
            </a:r>
            <a:r>
              <a:rPr lang="zh-TW" altLang="en-US"/>
              <a:t>具備善用科技、資訊與各類媒體之能力，培養相關倫理及媒體識讀的素養，俾能分析、思辨、批判人與科技、資訊及媒體之關係。 </a:t>
            </a:r>
          </a:p>
        </p:txBody>
      </p:sp>
      <p:sp>
        <p:nvSpPr>
          <p:cNvPr id="89092" name="投影片編號版面配置區 3">
            <a:extLst>
              <a:ext uri="{FF2B5EF4-FFF2-40B4-BE49-F238E27FC236}">
                <a16:creationId xmlns:a16="http://schemas.microsoft.com/office/drawing/2014/main" xmlns="" id="{A9E7A04D-C862-4CD6-9FAE-EEEAF24B3FC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7B2E12-BC65-4081-A81F-EFC935E3FFFC}" type="slidenum">
              <a:rPr kumimoji="0" lang="zh-TW" altLang="en-US" smtClean="0">
                <a:latin typeface="Calibri" panose="020F0502020204030204" pitchFamily="34" charset="0"/>
              </a:rPr>
              <a:pPr/>
              <a:t>30</a:t>
            </a:fld>
            <a:endParaRPr kumimoji="0" lang="en-US" altLang="zh-TW">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a:extLst>
              <a:ext uri="{FF2B5EF4-FFF2-40B4-BE49-F238E27FC236}">
                <a16:creationId xmlns:a16="http://schemas.microsoft.com/office/drawing/2014/main" xmlns="" id="{ECA4CCB6-34BD-4B1D-A84D-F273365E8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備忘稿版面配置區 2">
            <a:extLst>
              <a:ext uri="{FF2B5EF4-FFF2-40B4-BE49-F238E27FC236}">
                <a16:creationId xmlns:a16="http://schemas.microsoft.com/office/drawing/2014/main" xmlns="" id="{7A402BDD-917D-49C6-8086-F49657A0024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p>
        </p:txBody>
      </p:sp>
      <p:sp>
        <p:nvSpPr>
          <p:cNvPr id="35844" name="投影片編號版面配置區 3">
            <a:extLst>
              <a:ext uri="{FF2B5EF4-FFF2-40B4-BE49-F238E27FC236}">
                <a16:creationId xmlns:a16="http://schemas.microsoft.com/office/drawing/2014/main" xmlns="" id="{D77562BD-1172-40AF-98C0-972CEDE666D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3FE5967-24CB-4A83-9438-19BD4067C2CE}" type="slidenum">
              <a:rPr kumimoji="0" lang="zh-TW" altLang="en-US" smtClean="0">
                <a:latin typeface="Calibri" panose="020F0502020204030204" pitchFamily="34" charset="0"/>
              </a:rPr>
              <a:pPr/>
              <a:t>3</a:t>
            </a:fld>
            <a:endParaRPr kumimoji="0" lang="en-US" altLang="zh-TW">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a:extLst>
              <a:ext uri="{FF2B5EF4-FFF2-40B4-BE49-F238E27FC236}">
                <a16:creationId xmlns:a16="http://schemas.microsoft.com/office/drawing/2014/main" xmlns="" id="{21FF61F2-1F1F-40E7-90BB-B1E3FD8D45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a:extLst>
              <a:ext uri="{FF2B5EF4-FFF2-40B4-BE49-F238E27FC236}">
                <a16:creationId xmlns:a16="http://schemas.microsoft.com/office/drawing/2014/main" xmlns="" id="{CE2FEF84-5D96-4662-A58D-DEB47FB19A06}"/>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總綱核心素養細目說明</a:t>
            </a:r>
            <a:endParaRPr lang="en-US" altLang="zh-TW"/>
          </a:p>
          <a:p>
            <a:r>
              <a:rPr lang="en-US" altLang="zh-TW"/>
              <a:t>B3</a:t>
            </a:r>
            <a:r>
              <a:rPr lang="zh-TW" altLang="en-US"/>
              <a:t>具備藝術感知、創作與鑑賞能力，體會藝術文化之 美，透過生活美學的省 思，豐富美感體驗，培養對美善的人事 物，進行賞析、建構與分享的態度與 能力。 </a:t>
            </a:r>
          </a:p>
        </p:txBody>
      </p:sp>
      <p:sp>
        <p:nvSpPr>
          <p:cNvPr id="91140" name="投影片編號版面配置區 3">
            <a:extLst>
              <a:ext uri="{FF2B5EF4-FFF2-40B4-BE49-F238E27FC236}">
                <a16:creationId xmlns:a16="http://schemas.microsoft.com/office/drawing/2014/main" xmlns="" id="{546492F4-7AFA-421C-BCA2-555F32B65199}"/>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115BE9F-883D-4714-AF03-646662C3D9E7}" type="slidenum">
              <a:rPr kumimoji="0" lang="zh-TW" altLang="en-US" smtClean="0">
                <a:latin typeface="Calibri" panose="020F0502020204030204" pitchFamily="34" charset="0"/>
              </a:rPr>
              <a:pPr/>
              <a:t>31</a:t>
            </a:fld>
            <a:endParaRPr kumimoji="0" lang="en-US" altLang="zh-TW">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xmlns="" id="{A32CECCD-654A-43B0-A461-8AC1ED5D0D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備忘稿版面配置區 2">
            <a:extLst>
              <a:ext uri="{FF2B5EF4-FFF2-40B4-BE49-F238E27FC236}">
                <a16:creationId xmlns:a16="http://schemas.microsoft.com/office/drawing/2014/main" xmlns="" id="{C5BE96B0-70EB-4EA0-AD01-4AA860A7CC6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總綱核心素養細目說明</a:t>
            </a:r>
            <a:endParaRPr lang="en-US" altLang="zh-TW"/>
          </a:p>
          <a:p>
            <a:r>
              <a:rPr lang="en-US" altLang="zh-TW"/>
              <a:t>C1</a:t>
            </a:r>
            <a:r>
              <a:rPr lang="zh-TW" altLang="en-US"/>
              <a:t>具備道德實踐的素養，從個人小我到社會公民，循序漸進，養成社會責任感及公民意識，主動關注公共議題並積極參與社會活動，關懷自然生態與人類永續發展，而展現知善、樂善與行善的品德。 </a:t>
            </a:r>
          </a:p>
        </p:txBody>
      </p:sp>
      <p:sp>
        <p:nvSpPr>
          <p:cNvPr id="93188" name="投影片編號版面配置區 3">
            <a:extLst>
              <a:ext uri="{FF2B5EF4-FFF2-40B4-BE49-F238E27FC236}">
                <a16:creationId xmlns:a16="http://schemas.microsoft.com/office/drawing/2014/main" xmlns="" id="{C5805609-7E05-4EFD-BA6C-3D779CAABC71}"/>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692C6B7-620C-4C5C-89B6-69B0793DDBD8}" type="slidenum">
              <a:rPr kumimoji="0" lang="zh-TW" altLang="en-US" smtClean="0">
                <a:latin typeface="Calibri" panose="020F0502020204030204" pitchFamily="34" charset="0"/>
              </a:rPr>
              <a:pPr/>
              <a:t>32</a:t>
            </a:fld>
            <a:endParaRPr kumimoji="0" lang="en-US" altLang="zh-TW">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a:extLst>
              <a:ext uri="{FF2B5EF4-FFF2-40B4-BE49-F238E27FC236}">
                <a16:creationId xmlns:a16="http://schemas.microsoft.com/office/drawing/2014/main" xmlns="" id="{AE827189-81EA-427B-8203-5DB561B295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備忘稿版面配置區 2">
            <a:extLst>
              <a:ext uri="{FF2B5EF4-FFF2-40B4-BE49-F238E27FC236}">
                <a16:creationId xmlns:a16="http://schemas.microsoft.com/office/drawing/2014/main" xmlns="" id="{A183A09D-E42E-4A62-A0AD-713B009D4B4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總綱核心素養細目說明</a:t>
            </a:r>
            <a:endParaRPr lang="en-US" altLang="zh-TW"/>
          </a:p>
          <a:p>
            <a:r>
              <a:rPr lang="en-US" altLang="zh-TW"/>
              <a:t>C2</a:t>
            </a:r>
            <a:r>
              <a:rPr lang="zh-TW" altLang="en-US"/>
              <a:t>具備友善的人際情懷及與他人建立良好的互動關係，並發展與人溝通協調、包容異己、社會參與及服務等團隊合作的素養。 </a:t>
            </a:r>
          </a:p>
        </p:txBody>
      </p:sp>
      <p:sp>
        <p:nvSpPr>
          <p:cNvPr id="95236" name="投影片編號版面配置區 3">
            <a:extLst>
              <a:ext uri="{FF2B5EF4-FFF2-40B4-BE49-F238E27FC236}">
                <a16:creationId xmlns:a16="http://schemas.microsoft.com/office/drawing/2014/main" xmlns="" id="{86427CFA-5F4D-4BF5-8637-55BBC5B94FD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713FCDD-4122-481A-BF0F-CFFD34918E9D}" type="slidenum">
              <a:rPr kumimoji="0" lang="zh-TW" altLang="en-US" smtClean="0">
                <a:latin typeface="Calibri" panose="020F0502020204030204" pitchFamily="34" charset="0"/>
              </a:rPr>
              <a:pPr/>
              <a:t>33</a:t>
            </a:fld>
            <a:endParaRPr kumimoji="0" lang="en-US" altLang="zh-TW">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a:extLst>
              <a:ext uri="{FF2B5EF4-FFF2-40B4-BE49-F238E27FC236}">
                <a16:creationId xmlns:a16="http://schemas.microsoft.com/office/drawing/2014/main" xmlns="" id="{AB33DDE6-BF62-449B-9AEB-9151078B72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備忘稿版面配置區 2">
            <a:extLst>
              <a:ext uri="{FF2B5EF4-FFF2-40B4-BE49-F238E27FC236}">
                <a16:creationId xmlns:a16="http://schemas.microsoft.com/office/drawing/2014/main" xmlns="" id="{9000D0F6-90E1-4DC4-A112-5F455294211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總綱核心素養細目說明</a:t>
            </a:r>
            <a:endParaRPr lang="en-US" altLang="zh-TW"/>
          </a:p>
          <a:p>
            <a:r>
              <a:rPr lang="en-US" altLang="zh-TW"/>
              <a:t>C3</a:t>
            </a:r>
            <a:r>
              <a:rPr lang="zh-TW" altLang="en-US"/>
              <a:t>具備自我文化認同的信念，並尊重與欣賞多元文化，積極關心全球議題及 國際情勢，且能順應時代脈動與社會需要，發展國際理解、多元文化價值觀 與世界和平的胸懷。 </a:t>
            </a:r>
          </a:p>
        </p:txBody>
      </p:sp>
      <p:sp>
        <p:nvSpPr>
          <p:cNvPr id="97284" name="投影片編號版面配置區 3">
            <a:extLst>
              <a:ext uri="{FF2B5EF4-FFF2-40B4-BE49-F238E27FC236}">
                <a16:creationId xmlns:a16="http://schemas.microsoft.com/office/drawing/2014/main" xmlns="" id="{97DF7BE4-EF13-40C1-B620-1637A911E84B}"/>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4048504-EFE9-4DBC-B689-EE38A6549FC4}" type="slidenum">
              <a:rPr kumimoji="0" lang="zh-TW" altLang="en-US" smtClean="0">
                <a:latin typeface="Calibri" panose="020F0502020204030204" pitchFamily="34" charset="0"/>
              </a:rPr>
              <a:pPr/>
              <a:t>34</a:t>
            </a:fld>
            <a:endParaRPr kumimoji="0" lang="en-US" altLang="zh-TW">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a:extLst>
              <a:ext uri="{FF2B5EF4-FFF2-40B4-BE49-F238E27FC236}">
                <a16:creationId xmlns:a16="http://schemas.microsoft.com/office/drawing/2014/main" xmlns="" id="{2692FE66-AEE3-4AB3-8E13-D03D8ED21A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備忘稿版面配置區 2">
            <a:extLst>
              <a:ext uri="{FF2B5EF4-FFF2-40B4-BE49-F238E27FC236}">
                <a16:creationId xmlns:a16="http://schemas.microsoft.com/office/drawing/2014/main" xmlns="" id="{60650799-A823-434C-B3D0-7ADCE003870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學習重點由「學習表現」和「學習內容」開展組成。「生長、發展與體適能」、「安全生活與運動防護」、「群體健康與運動參與」、「個人衛生與性教育」、「人、食物與健康消費」、「身心健康與疾病預防」、「挑戰類型運動」、「競爭類型運動」、「表現類型運動」的九個學習內容主題範疇，均透過認知、情意、技能、行為四種學習表現類別，發展學習歷程，顯現學習成效。</a:t>
            </a:r>
            <a:endParaRPr lang="en-US" altLang="zh-TW"/>
          </a:p>
          <a:p>
            <a:r>
              <a:rPr lang="zh-TW" altLang="en-US"/>
              <a:t>可用以下順口溜幫助記憶與理解</a:t>
            </a:r>
            <a:endParaRPr lang="en-US" altLang="zh-TW"/>
          </a:p>
          <a:p>
            <a:r>
              <a:rPr lang="zh-TW" altLang="en-US"/>
              <a:t>學習重點分兩部</a:t>
            </a:r>
          </a:p>
          <a:p>
            <a:r>
              <a:rPr lang="zh-TW" altLang="en-US"/>
              <a:t>表現內容須兼顧</a:t>
            </a:r>
          </a:p>
          <a:p>
            <a:r>
              <a:rPr lang="zh-TW" altLang="en-US"/>
              <a:t>表現四類十六項</a:t>
            </a:r>
          </a:p>
          <a:p>
            <a:r>
              <a:rPr lang="zh-TW" altLang="en-US"/>
              <a:t>知情技外有行為</a:t>
            </a:r>
          </a:p>
          <a:p>
            <a:r>
              <a:rPr lang="zh-TW" altLang="en-US"/>
              <a:t>內容九類二六項</a:t>
            </a:r>
          </a:p>
          <a:p>
            <a:r>
              <a:rPr lang="zh-TW" altLang="en-US"/>
              <a:t>前三融合後各表</a:t>
            </a:r>
          </a:p>
          <a:p>
            <a:r>
              <a:rPr lang="zh-TW" altLang="en-US"/>
              <a:t>健體目標九素養</a:t>
            </a:r>
          </a:p>
          <a:p>
            <a:r>
              <a:rPr lang="zh-TW" altLang="en-US"/>
              <a:t>成就孩子自動好</a:t>
            </a:r>
          </a:p>
        </p:txBody>
      </p:sp>
      <p:sp>
        <p:nvSpPr>
          <p:cNvPr id="99332" name="投影片編號版面配置區 3">
            <a:extLst>
              <a:ext uri="{FF2B5EF4-FFF2-40B4-BE49-F238E27FC236}">
                <a16:creationId xmlns:a16="http://schemas.microsoft.com/office/drawing/2014/main" xmlns="" id="{EB01F09E-D5D6-4176-865A-BF1826798870}"/>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5FA4E79-77EC-4042-BE20-D45D98F530FA}" type="slidenum">
              <a:rPr kumimoji="0" lang="zh-TW" altLang="en-US" smtClean="0">
                <a:latin typeface="Calibri" panose="020F0502020204030204" pitchFamily="34" charset="0"/>
              </a:rPr>
              <a:pPr/>
              <a:t>35</a:t>
            </a:fld>
            <a:endParaRPr kumimoji="0" lang="en-US" altLang="zh-TW">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a:extLst>
              <a:ext uri="{FF2B5EF4-FFF2-40B4-BE49-F238E27FC236}">
                <a16:creationId xmlns:a16="http://schemas.microsoft.com/office/drawing/2014/main" xmlns="" id="{0186C5BE-283D-42DE-A4DA-9C96300D28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備忘稿版面配置區 2">
            <a:extLst>
              <a:ext uri="{FF2B5EF4-FFF2-40B4-BE49-F238E27FC236}">
                <a16:creationId xmlns:a16="http://schemas.microsoft.com/office/drawing/2014/main" xmlns="" id="{F5C8E829-CE9D-4148-B7A7-E565906A62D6}"/>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（一）學習表現分為</a:t>
            </a:r>
            <a:r>
              <a:rPr lang="en-US" altLang="zh-TW"/>
              <a:t>4</a:t>
            </a:r>
            <a:r>
              <a:rPr lang="zh-TW" altLang="en-US"/>
              <a:t>項類別，分別為： </a:t>
            </a:r>
          </a:p>
          <a:p>
            <a:r>
              <a:rPr lang="en-US" altLang="zh-TW"/>
              <a:t>1.</a:t>
            </a:r>
            <a:r>
              <a:rPr lang="zh-TW" altLang="en-US"/>
              <a:t>認知：含「健康知識」 、 「技能概念」、「運動知識」、「技能原理」</a:t>
            </a:r>
            <a:r>
              <a:rPr lang="en-US" altLang="zh-TW"/>
              <a:t>4</a:t>
            </a:r>
            <a:r>
              <a:rPr lang="zh-TW" altLang="en-US"/>
              <a:t>個次項目； </a:t>
            </a:r>
          </a:p>
          <a:p>
            <a:r>
              <a:rPr lang="en-US" altLang="zh-TW"/>
              <a:t>2.</a:t>
            </a:r>
            <a:r>
              <a:rPr lang="zh-TW" altLang="en-US"/>
              <a:t>情意：含「健康覺察」 、 「健康正向態度」 、 「體育學習態度」 、 「運動欣賞」</a:t>
            </a:r>
            <a:r>
              <a:rPr lang="en-US" altLang="zh-TW"/>
              <a:t>4</a:t>
            </a:r>
            <a:r>
              <a:rPr lang="zh-TW" altLang="en-US"/>
              <a:t>個次項目； </a:t>
            </a:r>
          </a:p>
          <a:p>
            <a:r>
              <a:rPr lang="en-US" altLang="zh-TW"/>
              <a:t>3.</a:t>
            </a:r>
            <a:r>
              <a:rPr lang="zh-TW" altLang="en-US"/>
              <a:t>技能：含「健康技能」 、 「生活技能」、「技能表現」、「策略運用」</a:t>
            </a:r>
            <a:r>
              <a:rPr lang="en-US" altLang="zh-TW"/>
              <a:t>4</a:t>
            </a:r>
            <a:r>
              <a:rPr lang="zh-TW" altLang="en-US"/>
              <a:t>個次項目； </a:t>
            </a:r>
          </a:p>
          <a:p>
            <a:r>
              <a:rPr lang="en-US" altLang="zh-TW"/>
              <a:t>4.</a:t>
            </a:r>
            <a:r>
              <a:rPr lang="zh-TW" altLang="en-US"/>
              <a:t>行為：含「自我健康管理」 、 「健康倡議宣導」 、 「運動計畫」 、 「運動實踐」</a:t>
            </a:r>
            <a:r>
              <a:rPr lang="en-US" altLang="zh-TW"/>
              <a:t>4</a:t>
            </a:r>
            <a:r>
              <a:rPr lang="zh-TW" altLang="en-US"/>
              <a:t>個次項目。 </a:t>
            </a:r>
          </a:p>
        </p:txBody>
      </p:sp>
      <p:sp>
        <p:nvSpPr>
          <p:cNvPr id="101380" name="投影片編號版面配置區 3">
            <a:extLst>
              <a:ext uri="{FF2B5EF4-FFF2-40B4-BE49-F238E27FC236}">
                <a16:creationId xmlns:a16="http://schemas.microsoft.com/office/drawing/2014/main" xmlns="" id="{C3F9CF88-2C96-47B6-B0B0-92971C57D191}"/>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45F740C-8EE2-4367-A0A2-B754C5B5EF43}" type="slidenum">
              <a:rPr kumimoji="0" lang="zh-TW" altLang="en-US" smtClean="0">
                <a:latin typeface="Calibri" panose="020F0502020204030204" pitchFamily="34" charset="0"/>
              </a:rPr>
              <a:pPr/>
              <a:t>36</a:t>
            </a:fld>
            <a:endParaRPr kumimoji="0" lang="en-US" altLang="zh-TW">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a:extLst>
              <a:ext uri="{FF2B5EF4-FFF2-40B4-BE49-F238E27FC236}">
                <a16:creationId xmlns:a16="http://schemas.microsoft.com/office/drawing/2014/main" xmlns="" id="{2B084F9B-55BE-45CC-8AC0-F8F978E33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備忘稿版面配置區 2">
            <a:extLst>
              <a:ext uri="{FF2B5EF4-FFF2-40B4-BE49-F238E27FC236}">
                <a16:creationId xmlns:a16="http://schemas.microsoft.com/office/drawing/2014/main" xmlns="" id="{1F568FE1-D654-4849-88B8-036A8306A33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（二）學習內容分為</a:t>
            </a:r>
            <a:r>
              <a:rPr lang="en-US" altLang="zh-TW"/>
              <a:t>9</a:t>
            </a:r>
            <a:r>
              <a:rPr lang="zh-TW" altLang="en-US"/>
              <a:t>項主題，分別為： </a:t>
            </a:r>
          </a:p>
          <a:p>
            <a:r>
              <a:rPr lang="en-US" altLang="zh-TW"/>
              <a:t>1.</a:t>
            </a:r>
            <a:r>
              <a:rPr lang="zh-TW" altLang="en-US"/>
              <a:t>生長、發展與體適能：含「生長、發育、老化與死亡」與「體適能」</a:t>
            </a:r>
            <a:r>
              <a:rPr lang="en-US" altLang="zh-TW"/>
              <a:t>2</a:t>
            </a:r>
            <a:r>
              <a:rPr lang="zh-TW" altLang="en-US"/>
              <a:t>個次項目； </a:t>
            </a:r>
          </a:p>
          <a:p>
            <a:r>
              <a:rPr lang="en-US" altLang="zh-TW"/>
              <a:t>2.</a:t>
            </a:r>
            <a:r>
              <a:rPr lang="zh-TW" altLang="en-US"/>
              <a:t>安全生活與運動防護：含「安全教育與急救」、「藥物教育」、「運動傷害與防護」與「防衛性運動」</a:t>
            </a:r>
            <a:r>
              <a:rPr lang="en-US" altLang="zh-TW"/>
              <a:t>4</a:t>
            </a:r>
            <a:r>
              <a:rPr lang="zh-TW" altLang="en-US"/>
              <a:t>個次項目； </a:t>
            </a:r>
          </a:p>
          <a:p>
            <a:r>
              <a:rPr lang="en-US" altLang="zh-TW"/>
              <a:t>3.</a:t>
            </a:r>
            <a:r>
              <a:rPr lang="zh-TW" altLang="en-US"/>
              <a:t>群體健康與運動參與：含「健康環境」、「運動知識」、「水域休閒運動」、「戶外休閒運動」與「其他休閒運動」</a:t>
            </a:r>
            <a:r>
              <a:rPr lang="en-US" altLang="zh-TW"/>
              <a:t>5</a:t>
            </a:r>
            <a:r>
              <a:rPr lang="zh-TW" altLang="en-US"/>
              <a:t>個次項目； </a:t>
            </a:r>
          </a:p>
          <a:p>
            <a:r>
              <a:rPr lang="en-US" altLang="zh-TW"/>
              <a:t>4.</a:t>
            </a:r>
            <a:r>
              <a:rPr lang="zh-TW" altLang="en-US"/>
              <a:t>個人衛生與性教育：含「個人衛生與保健」與「性教育」</a:t>
            </a:r>
            <a:r>
              <a:rPr lang="en-US" altLang="zh-TW"/>
              <a:t>2</a:t>
            </a:r>
            <a:r>
              <a:rPr lang="zh-TW" altLang="en-US"/>
              <a:t>個次項目； </a:t>
            </a:r>
          </a:p>
          <a:p>
            <a:r>
              <a:rPr lang="en-US" altLang="zh-TW"/>
              <a:t>5.</a:t>
            </a:r>
            <a:r>
              <a:rPr lang="zh-TW" altLang="en-US"/>
              <a:t>人、食物與健康消費：含「人與食物」與「健康消費」</a:t>
            </a:r>
            <a:r>
              <a:rPr lang="en-US" altLang="zh-TW"/>
              <a:t>2</a:t>
            </a:r>
            <a:r>
              <a:rPr lang="zh-TW" altLang="en-US"/>
              <a:t>個次項目； </a:t>
            </a:r>
          </a:p>
          <a:p>
            <a:r>
              <a:rPr lang="en-US" altLang="zh-TW"/>
              <a:t>6.</a:t>
            </a:r>
            <a:r>
              <a:rPr lang="zh-TW" altLang="en-US"/>
              <a:t>身心健康與疾病預防：含「健康心理」與「健康促進與疾病預防」</a:t>
            </a:r>
            <a:r>
              <a:rPr lang="en-US" altLang="zh-TW"/>
              <a:t>2</a:t>
            </a:r>
            <a:r>
              <a:rPr lang="zh-TW" altLang="en-US"/>
              <a:t>個次項目； </a:t>
            </a:r>
          </a:p>
          <a:p>
            <a:r>
              <a:rPr lang="en-US" altLang="zh-TW"/>
              <a:t>7.</a:t>
            </a:r>
            <a:r>
              <a:rPr lang="zh-TW" altLang="en-US"/>
              <a:t>挑戰類型運動：含「田徑」與「游泳」</a:t>
            </a:r>
            <a:r>
              <a:rPr lang="en-US" altLang="zh-TW"/>
              <a:t>2</a:t>
            </a:r>
            <a:r>
              <a:rPr lang="zh-TW" altLang="en-US"/>
              <a:t>個次項目； </a:t>
            </a:r>
          </a:p>
          <a:p>
            <a:r>
              <a:rPr lang="en-US" altLang="zh-TW"/>
              <a:t>8.</a:t>
            </a:r>
            <a:r>
              <a:rPr lang="zh-TW" altLang="en-US"/>
              <a:t>競爭類型運動：含「網∕牆性球類運動」、「陣地攻守性球類運動」、「標的性球類運動」與「守備∕跑分性球類運動」</a:t>
            </a:r>
            <a:r>
              <a:rPr lang="en-US" altLang="zh-TW"/>
              <a:t>4</a:t>
            </a:r>
            <a:r>
              <a:rPr lang="zh-TW" altLang="en-US"/>
              <a:t>個次項目； </a:t>
            </a:r>
            <a:endParaRPr lang="en-US" altLang="zh-TW"/>
          </a:p>
          <a:p>
            <a:r>
              <a:rPr lang="en-US" altLang="zh-TW"/>
              <a:t>9.</a:t>
            </a:r>
            <a:r>
              <a:rPr lang="zh-TW" altLang="en-US"/>
              <a:t>表現類型運動：含「體操」、「舞蹈」與「民俗運動」</a:t>
            </a:r>
            <a:r>
              <a:rPr lang="en-US" altLang="zh-TW"/>
              <a:t>3</a:t>
            </a:r>
            <a:r>
              <a:rPr lang="zh-TW" altLang="en-US"/>
              <a:t>個次項目。 </a:t>
            </a:r>
          </a:p>
        </p:txBody>
      </p:sp>
      <p:sp>
        <p:nvSpPr>
          <p:cNvPr id="103428" name="投影片編號版面配置區 3">
            <a:extLst>
              <a:ext uri="{FF2B5EF4-FFF2-40B4-BE49-F238E27FC236}">
                <a16:creationId xmlns:a16="http://schemas.microsoft.com/office/drawing/2014/main" xmlns="" id="{5E9474BA-1B8A-4A04-BA9B-92F6EBACBEF1}"/>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8DFEDF8-0F28-480E-8FD2-7763AFEAEC6B}" type="slidenum">
              <a:rPr kumimoji="0" lang="zh-TW" altLang="en-US" smtClean="0">
                <a:latin typeface="Calibri" panose="020F0502020204030204" pitchFamily="34" charset="0"/>
              </a:rPr>
              <a:pPr/>
              <a:t>37</a:t>
            </a:fld>
            <a:endParaRPr kumimoji="0" lang="en-US" altLang="zh-TW">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xmlns="" id="{A8C50D7E-41E3-4DB2-83EF-5EED8DD155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5475" name="備忘稿版面配置區 2">
            <a:extLst>
              <a:ext uri="{FF2B5EF4-FFF2-40B4-BE49-F238E27FC236}">
                <a16:creationId xmlns:a16="http://schemas.microsoft.com/office/drawing/2014/main" xmlns="" id="{2EAE2FF4-E7C6-4892-9A1E-E6C23813F5D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摘自領綱十二年國民基本教育健康與體育領域學習重點的編碼，分為二個部分，說明如下。 </a:t>
            </a:r>
          </a:p>
          <a:p>
            <a:r>
              <a:rPr lang="zh-TW" altLang="en-US"/>
              <a:t>（一）學習表現：第</a:t>
            </a:r>
            <a:r>
              <a:rPr lang="en-US" altLang="zh-TW"/>
              <a:t>1</a:t>
            </a:r>
            <a:r>
              <a:rPr lang="zh-TW" altLang="en-US"/>
              <a:t>碼為表現的類別，從</a:t>
            </a:r>
            <a:r>
              <a:rPr lang="en-US" altLang="zh-TW"/>
              <a:t>1-4</a:t>
            </a:r>
            <a:r>
              <a:rPr lang="zh-TW" altLang="en-US"/>
              <a:t>共分為</a:t>
            </a:r>
            <a:r>
              <a:rPr lang="en-US" altLang="zh-TW"/>
              <a:t>4</a:t>
            </a:r>
            <a:r>
              <a:rPr lang="zh-TW" altLang="en-US"/>
              <a:t>項類別，</a:t>
            </a:r>
            <a:r>
              <a:rPr lang="en-US" altLang="zh-TW"/>
              <a:t>1-4</a:t>
            </a:r>
            <a:r>
              <a:rPr lang="zh-TW" altLang="en-US"/>
              <a:t>類別增列次項目（</a:t>
            </a:r>
            <a:r>
              <a:rPr lang="en-US" altLang="zh-TW"/>
              <a:t>a</a:t>
            </a:r>
            <a:r>
              <a:rPr lang="zh-TW" altLang="en-US"/>
              <a:t>、</a:t>
            </a:r>
            <a:r>
              <a:rPr lang="en-US" altLang="zh-TW"/>
              <a:t>b</a:t>
            </a:r>
            <a:r>
              <a:rPr lang="zh-TW" altLang="en-US"/>
              <a:t>、</a:t>
            </a:r>
            <a:r>
              <a:rPr lang="en-US" altLang="zh-TW"/>
              <a:t>c</a:t>
            </a:r>
            <a:r>
              <a:rPr lang="zh-TW" altLang="en-US"/>
              <a:t>、</a:t>
            </a:r>
            <a:r>
              <a:rPr lang="en-US" altLang="zh-TW"/>
              <a:t>d</a:t>
            </a:r>
            <a:r>
              <a:rPr lang="zh-TW" altLang="en-US"/>
              <a:t>）的編碼；第</a:t>
            </a:r>
            <a:r>
              <a:rPr lang="en-US" altLang="zh-TW"/>
              <a:t>2</a:t>
            </a:r>
            <a:r>
              <a:rPr lang="zh-TW" altLang="en-US"/>
              <a:t>碼為學習階段別，依序為</a:t>
            </a:r>
            <a:r>
              <a:rPr lang="en-US" altLang="zh-TW"/>
              <a:t>Ⅰ</a:t>
            </a:r>
            <a:r>
              <a:rPr lang="zh-TW" altLang="en-US"/>
              <a:t>代表第一學習階段（國民小學</a:t>
            </a:r>
            <a:r>
              <a:rPr lang="en-US" altLang="zh-TW"/>
              <a:t>1-2</a:t>
            </a:r>
            <a:r>
              <a:rPr lang="zh-TW" altLang="en-US"/>
              <a:t>年級）、</a:t>
            </a:r>
            <a:r>
              <a:rPr lang="en-US" altLang="zh-TW"/>
              <a:t>Ⅱ</a:t>
            </a:r>
            <a:r>
              <a:rPr lang="zh-TW" altLang="en-US"/>
              <a:t>代表第二學習階段（國民小學</a:t>
            </a:r>
            <a:r>
              <a:rPr lang="en-US" altLang="zh-TW"/>
              <a:t>3-4</a:t>
            </a:r>
            <a:r>
              <a:rPr lang="zh-TW" altLang="en-US"/>
              <a:t>年級）、</a:t>
            </a:r>
            <a:r>
              <a:rPr lang="en-US" altLang="zh-TW"/>
              <a:t>Ⅲ</a:t>
            </a:r>
            <a:r>
              <a:rPr lang="zh-TW" altLang="en-US"/>
              <a:t>代表第三學習階段（國民小學</a:t>
            </a:r>
            <a:r>
              <a:rPr lang="en-US" altLang="zh-TW"/>
              <a:t>5-6</a:t>
            </a:r>
            <a:r>
              <a:rPr lang="zh-TW" altLang="en-US"/>
              <a:t>年級）、</a:t>
            </a:r>
            <a:r>
              <a:rPr lang="en-US" altLang="zh-TW"/>
              <a:t>Ⅳ</a:t>
            </a:r>
            <a:r>
              <a:rPr lang="zh-TW" altLang="en-US"/>
              <a:t>代表第四學習階段（國民中學</a:t>
            </a:r>
            <a:r>
              <a:rPr lang="en-US" altLang="zh-TW"/>
              <a:t>7-9</a:t>
            </a:r>
            <a:r>
              <a:rPr lang="zh-TW" altLang="en-US"/>
              <a:t>年級）、</a:t>
            </a:r>
            <a:r>
              <a:rPr lang="en-US" altLang="zh-TW"/>
              <a:t>Ⅴ</a:t>
            </a:r>
            <a:r>
              <a:rPr lang="zh-TW" altLang="en-US"/>
              <a:t>代表第五學習階段（高級中等學校</a:t>
            </a:r>
            <a:r>
              <a:rPr lang="en-US" altLang="zh-TW"/>
              <a:t>10-12</a:t>
            </a:r>
            <a:r>
              <a:rPr lang="zh-TW" altLang="en-US"/>
              <a:t>年級）；第</a:t>
            </a:r>
            <a:r>
              <a:rPr lang="en-US" altLang="zh-TW"/>
              <a:t>3</a:t>
            </a:r>
            <a:r>
              <a:rPr lang="zh-TW" altLang="en-US"/>
              <a:t>碼為流水號。 </a:t>
            </a:r>
          </a:p>
          <a:p>
            <a:r>
              <a:rPr lang="zh-TW" altLang="en-US"/>
              <a:t>（二）學習內容：第</a:t>
            </a:r>
            <a:r>
              <a:rPr lang="en-US" altLang="zh-TW"/>
              <a:t>1</a:t>
            </a:r>
            <a:r>
              <a:rPr lang="zh-TW" altLang="en-US"/>
              <a:t>碼為內容的主題，必修課程從</a:t>
            </a:r>
            <a:r>
              <a:rPr lang="en-US" altLang="zh-TW"/>
              <a:t>A-I</a:t>
            </a:r>
            <a:r>
              <a:rPr lang="zh-TW" altLang="en-US"/>
              <a:t>共分為</a:t>
            </a:r>
            <a:r>
              <a:rPr lang="en-US" altLang="zh-TW"/>
              <a:t>9</a:t>
            </a:r>
            <a:r>
              <a:rPr lang="zh-TW" altLang="en-US"/>
              <a:t>項主題、普通型高級中等學校加深加廣選修課程的主題為第</a:t>
            </a:r>
            <a:r>
              <a:rPr lang="en-US" altLang="zh-TW"/>
              <a:t>10</a:t>
            </a:r>
            <a:r>
              <a:rPr lang="zh-TW" altLang="en-US"/>
              <a:t>項</a:t>
            </a:r>
            <a:r>
              <a:rPr lang="en-US" altLang="zh-TW"/>
              <a:t>J</a:t>
            </a:r>
            <a:r>
              <a:rPr lang="zh-TW" altLang="en-US"/>
              <a:t>，</a:t>
            </a:r>
            <a:r>
              <a:rPr lang="en-US" altLang="zh-TW"/>
              <a:t>A-J</a:t>
            </a:r>
            <a:r>
              <a:rPr lang="zh-TW" altLang="en-US"/>
              <a:t>主題增列次項目（</a:t>
            </a:r>
            <a:r>
              <a:rPr lang="en-US" altLang="zh-TW"/>
              <a:t>a</a:t>
            </a:r>
            <a:r>
              <a:rPr lang="zh-TW" altLang="en-US"/>
              <a:t>、</a:t>
            </a:r>
            <a:r>
              <a:rPr lang="en-US" altLang="zh-TW"/>
              <a:t>b</a:t>
            </a:r>
            <a:r>
              <a:rPr lang="zh-TW" altLang="en-US"/>
              <a:t>、</a:t>
            </a:r>
            <a:r>
              <a:rPr lang="en-US" altLang="zh-TW"/>
              <a:t>c…</a:t>
            </a:r>
            <a:r>
              <a:rPr lang="zh-TW" altLang="en-US"/>
              <a:t>）的編碼；第</a:t>
            </a:r>
            <a:r>
              <a:rPr lang="en-US" altLang="zh-TW"/>
              <a:t>2</a:t>
            </a:r>
            <a:r>
              <a:rPr lang="zh-TW" altLang="en-US"/>
              <a:t>碼為學習階段別，依序為</a:t>
            </a:r>
            <a:r>
              <a:rPr lang="en-US" altLang="zh-TW"/>
              <a:t>Ⅰ</a:t>
            </a:r>
            <a:r>
              <a:rPr lang="zh-TW" altLang="en-US"/>
              <a:t>代表第一學習階段（國民小學</a:t>
            </a:r>
            <a:r>
              <a:rPr lang="en-US" altLang="zh-TW"/>
              <a:t>1-2</a:t>
            </a:r>
            <a:r>
              <a:rPr lang="zh-TW" altLang="en-US"/>
              <a:t>年級）、</a:t>
            </a:r>
            <a:r>
              <a:rPr lang="en-US" altLang="zh-TW"/>
              <a:t>Ⅱ</a:t>
            </a:r>
            <a:r>
              <a:rPr lang="zh-TW" altLang="en-US"/>
              <a:t>代表第二學習階段（國民小學</a:t>
            </a:r>
            <a:r>
              <a:rPr lang="en-US" altLang="zh-TW"/>
              <a:t>3-4</a:t>
            </a:r>
            <a:r>
              <a:rPr lang="zh-TW" altLang="en-US"/>
              <a:t>年級）、</a:t>
            </a:r>
            <a:r>
              <a:rPr lang="en-US" altLang="zh-TW"/>
              <a:t>Ⅲ</a:t>
            </a:r>
            <a:r>
              <a:rPr lang="zh-TW" altLang="en-US"/>
              <a:t>代表第三學習階段（國民小學</a:t>
            </a:r>
            <a:r>
              <a:rPr lang="en-US" altLang="zh-TW"/>
              <a:t>5-6</a:t>
            </a:r>
            <a:r>
              <a:rPr lang="zh-TW" altLang="en-US"/>
              <a:t>年級）、</a:t>
            </a:r>
            <a:r>
              <a:rPr lang="en-US" altLang="zh-TW"/>
              <a:t>Ⅳ</a:t>
            </a:r>
            <a:r>
              <a:rPr lang="zh-TW" altLang="en-US"/>
              <a:t>代表第四學習階段（國民中學</a:t>
            </a:r>
            <a:r>
              <a:rPr lang="en-US" altLang="zh-TW"/>
              <a:t>7-9</a:t>
            </a:r>
            <a:r>
              <a:rPr lang="zh-TW" altLang="en-US"/>
              <a:t>年級）、</a:t>
            </a:r>
            <a:r>
              <a:rPr lang="en-US" altLang="zh-TW"/>
              <a:t>Ⅴ</a:t>
            </a:r>
            <a:r>
              <a:rPr lang="zh-TW" altLang="en-US"/>
              <a:t>代表第五學習階段（高級中等學校</a:t>
            </a:r>
            <a:r>
              <a:rPr lang="en-US" altLang="zh-TW"/>
              <a:t>10-12</a:t>
            </a:r>
            <a:r>
              <a:rPr lang="zh-TW" altLang="en-US"/>
              <a:t>年級）；第</a:t>
            </a:r>
            <a:r>
              <a:rPr lang="en-US" altLang="zh-TW"/>
              <a:t>3</a:t>
            </a:r>
            <a:r>
              <a:rPr lang="zh-TW" altLang="en-US"/>
              <a:t>碼為流水號。 </a:t>
            </a:r>
          </a:p>
        </p:txBody>
      </p:sp>
      <p:sp>
        <p:nvSpPr>
          <p:cNvPr id="105476" name="投影片編號版面配置區 3">
            <a:extLst>
              <a:ext uri="{FF2B5EF4-FFF2-40B4-BE49-F238E27FC236}">
                <a16:creationId xmlns:a16="http://schemas.microsoft.com/office/drawing/2014/main" xmlns="" id="{50C171F8-1A49-4E2D-9808-A416B76EAF86}"/>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D5832A3-E269-4A23-AA3F-4168B2BAB134}" type="slidenum">
              <a:rPr kumimoji="0" lang="zh-TW" altLang="en-US" smtClean="0">
                <a:latin typeface="Calibri" panose="020F0502020204030204" pitchFamily="34" charset="0"/>
              </a:rPr>
              <a:pPr/>
              <a:t>38</a:t>
            </a:fld>
            <a:endParaRPr kumimoji="0" lang="en-US" altLang="zh-TW">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a:extLst>
              <a:ext uri="{FF2B5EF4-FFF2-40B4-BE49-F238E27FC236}">
                <a16:creationId xmlns:a16="http://schemas.microsoft.com/office/drawing/2014/main" xmlns="" id="{93828211-3E0D-4C3E-B7F7-C9E3ECFCEF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備忘稿版面配置區 2">
            <a:extLst>
              <a:ext uri="{FF2B5EF4-FFF2-40B4-BE49-F238E27FC236}">
                <a16:creationId xmlns:a16="http://schemas.microsoft.com/office/drawing/2014/main" xmlns="" id="{39CDD806-5E0D-461F-8A05-B4F5AE5C0ED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摘自健體領綱</a:t>
            </a:r>
            <a:r>
              <a:rPr lang="en-US" altLang="zh-TW"/>
              <a:t>p.40</a:t>
            </a:r>
            <a:r>
              <a:rPr lang="zh-TW" altLang="en-US"/>
              <a:t>附錄一：健康與體育領域學習重點與核心素養呼應表參考示例 </a:t>
            </a:r>
            <a:endParaRPr lang="en-US" altLang="zh-TW"/>
          </a:p>
          <a:p>
            <a:endParaRPr lang="zh-TW" altLang="en-US"/>
          </a:p>
        </p:txBody>
      </p:sp>
      <p:sp>
        <p:nvSpPr>
          <p:cNvPr id="107524" name="投影片編號版面配置區 3">
            <a:extLst>
              <a:ext uri="{FF2B5EF4-FFF2-40B4-BE49-F238E27FC236}">
                <a16:creationId xmlns:a16="http://schemas.microsoft.com/office/drawing/2014/main" xmlns="" id="{94216916-58CA-4BB8-8D0C-7424E88D5ACB}"/>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E69BB33-355C-4370-B810-1CF30042382F}" type="slidenum">
              <a:rPr kumimoji="0" lang="zh-TW" altLang="en-US" smtClean="0">
                <a:latin typeface="Calibri" panose="020F0502020204030204" pitchFamily="34" charset="0"/>
              </a:rPr>
              <a:pPr/>
              <a:t>39</a:t>
            </a:fld>
            <a:endParaRPr kumimoji="0" lang="en-US" altLang="zh-TW">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影像版面配置區 1">
            <a:extLst>
              <a:ext uri="{FF2B5EF4-FFF2-40B4-BE49-F238E27FC236}">
                <a16:creationId xmlns:a16="http://schemas.microsoft.com/office/drawing/2014/main" xmlns="" id="{5D60DF42-17EB-4A53-89DA-17D4AD9FF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備忘稿版面配置區 2">
            <a:extLst>
              <a:ext uri="{FF2B5EF4-FFF2-40B4-BE49-F238E27FC236}">
                <a16:creationId xmlns:a16="http://schemas.microsoft.com/office/drawing/2014/main" xmlns="" id="{065EE186-DD26-4F0F-AFA8-17C1679D9042}"/>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分享記憶口訣</a:t>
            </a:r>
          </a:p>
        </p:txBody>
      </p:sp>
      <p:sp>
        <p:nvSpPr>
          <p:cNvPr id="109572" name="投影片編號版面配置區 3">
            <a:extLst>
              <a:ext uri="{FF2B5EF4-FFF2-40B4-BE49-F238E27FC236}">
                <a16:creationId xmlns:a16="http://schemas.microsoft.com/office/drawing/2014/main" xmlns="" id="{580E1840-B360-4757-80A5-66022E4440F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3A031D2-25D0-48E8-B236-EAFAF9F1425B}" type="slidenum">
              <a:rPr kumimoji="0" lang="zh-TW" altLang="en-US" smtClean="0">
                <a:latin typeface="Calibri" panose="020F0502020204030204" pitchFamily="34" charset="0"/>
              </a:rPr>
              <a:pPr/>
              <a:t>40</a:t>
            </a:fld>
            <a:endParaRPr kumimoji="0" lang="en-US" altLang="zh-TW">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a:extLst>
              <a:ext uri="{FF2B5EF4-FFF2-40B4-BE49-F238E27FC236}">
                <a16:creationId xmlns:a16="http://schemas.microsoft.com/office/drawing/2014/main" xmlns="" id="{B00C8598-69E7-4F61-A901-D9DD704746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備忘稿版面配置區 2">
            <a:extLst>
              <a:ext uri="{FF2B5EF4-FFF2-40B4-BE49-F238E27FC236}">
                <a16:creationId xmlns:a16="http://schemas.microsoft.com/office/drawing/2014/main" xmlns="" id="{C3712FB1-601D-452E-8C53-98EE8484EBA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TW" altLang="en-US"/>
              <a:t>引自十二年國民基本教育課程綱要總綱</a:t>
            </a:r>
          </a:p>
          <a:p>
            <a:pPr eaLnBrk="1" hangingPunct="1"/>
            <a:r>
              <a:rPr lang="zh-TW" altLang="en-US"/>
              <a:t>總綱的功能</a:t>
            </a:r>
            <a:endParaRPr lang="en-US" altLang="zh-TW"/>
          </a:p>
          <a:p>
            <a:pPr eaLnBrk="1" hangingPunct="1"/>
            <a:endParaRPr lang="en-US" altLang="zh-TW"/>
          </a:p>
          <a:p>
            <a:pPr eaLnBrk="1" hangingPunct="1"/>
            <a:r>
              <a:rPr lang="zh-TW" altLang="en-US"/>
              <a:t>一、規範（如照片中的教材內容、部定課程、排課課表等）</a:t>
            </a:r>
            <a:endParaRPr lang="en-US" altLang="zh-TW"/>
          </a:p>
          <a:p>
            <a:pPr eaLnBrk="1" hangingPunct="1"/>
            <a:r>
              <a:rPr lang="zh-TW" altLang="en-US"/>
              <a:t>        引導（校訂課程的適性發展，如右圖照片）</a:t>
            </a:r>
            <a:endParaRPr lang="en-US" altLang="zh-TW"/>
          </a:p>
          <a:p>
            <a:pPr eaLnBrk="1" hangingPunct="1"/>
            <a:r>
              <a:rPr lang="zh-TW" altLang="en-US"/>
              <a:t>二、學校課程教學的發展與實施，</a:t>
            </a:r>
            <a:endParaRPr lang="en-US" altLang="zh-TW"/>
          </a:p>
          <a:p>
            <a:pPr eaLnBrk="1" hangingPunct="1"/>
            <a:r>
              <a:rPr lang="zh-TW" altLang="en-US"/>
              <a:t>三、最重要的是要能引領每一個孩子的學習，成就每一位學生。</a:t>
            </a:r>
          </a:p>
        </p:txBody>
      </p:sp>
      <p:sp>
        <p:nvSpPr>
          <p:cNvPr id="37892" name="投影片編號版面配置區 3">
            <a:extLst>
              <a:ext uri="{FF2B5EF4-FFF2-40B4-BE49-F238E27FC236}">
                <a16:creationId xmlns:a16="http://schemas.microsoft.com/office/drawing/2014/main" xmlns="" id="{6D4D22E2-EAFA-4D40-8DD5-93C488C687C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70FB167-D5DC-4CC7-8B6B-F5BE75E2B768}" type="slidenum">
              <a:rPr kumimoji="0" lang="zh-TW" altLang="en-US" smtClean="0">
                <a:solidFill>
                  <a:srgbClr val="000000"/>
                </a:solidFill>
                <a:latin typeface="Calibri" panose="020F0502020204030204" pitchFamily="34" charset="0"/>
              </a:rPr>
              <a:pPr/>
              <a:t>4</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a:extLst>
              <a:ext uri="{FF2B5EF4-FFF2-40B4-BE49-F238E27FC236}">
                <a16:creationId xmlns:a16="http://schemas.microsoft.com/office/drawing/2014/main" xmlns="" id="{13E1CB6C-B664-45C4-A847-1B5793464B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1619" name="備忘稿版面配置區 2">
            <a:extLst>
              <a:ext uri="{FF2B5EF4-FFF2-40B4-BE49-F238E27FC236}">
                <a16:creationId xmlns:a16="http://schemas.microsoft.com/office/drawing/2014/main" xmlns="" id="{5BC51A67-061C-4D79-8B09-C14965DAC9E3}"/>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需準備三組拼圖供各組操作</a:t>
            </a:r>
          </a:p>
        </p:txBody>
      </p:sp>
      <p:sp>
        <p:nvSpPr>
          <p:cNvPr id="111620" name="投影片編號版面配置區 3">
            <a:extLst>
              <a:ext uri="{FF2B5EF4-FFF2-40B4-BE49-F238E27FC236}">
                <a16:creationId xmlns:a16="http://schemas.microsoft.com/office/drawing/2014/main" xmlns="" id="{9CD72B5B-05E4-4EFC-83B7-9D4EF7C38DF5}"/>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BB37C45-CF67-4F2A-9660-C5CC1CEA7579}" type="slidenum">
              <a:rPr kumimoji="0" lang="zh-TW" altLang="en-US" smtClean="0">
                <a:solidFill>
                  <a:srgbClr val="000000"/>
                </a:solidFill>
                <a:latin typeface="Calibri" panose="020F0502020204030204" pitchFamily="34" charset="0"/>
              </a:rPr>
              <a:pPr/>
              <a:t>41</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a:extLst>
              <a:ext uri="{FF2B5EF4-FFF2-40B4-BE49-F238E27FC236}">
                <a16:creationId xmlns:a16="http://schemas.microsoft.com/office/drawing/2014/main" xmlns="" id="{C50F8EC3-C259-4462-B206-22C06C23B0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備忘稿版面配置區 2">
            <a:extLst>
              <a:ext uri="{FF2B5EF4-FFF2-40B4-BE49-F238E27FC236}">
                <a16:creationId xmlns:a16="http://schemas.microsoft.com/office/drawing/2014/main" xmlns="" id="{3F924D11-DA1D-4C64-AA9E-B7BC22A08968}"/>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p>
        </p:txBody>
      </p:sp>
      <p:sp>
        <p:nvSpPr>
          <p:cNvPr id="113668" name="投影片編號版面配置區 3">
            <a:extLst>
              <a:ext uri="{FF2B5EF4-FFF2-40B4-BE49-F238E27FC236}">
                <a16:creationId xmlns:a16="http://schemas.microsoft.com/office/drawing/2014/main" xmlns="" id="{610044AD-8648-433F-91F8-41AC30634201}"/>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pPr>
            <a:fld id="{E717FFDC-269D-44CB-AC3B-E7DE8AF980BC}" type="slidenum">
              <a:rPr kumimoji="0" lang="zh-TW" altLang="en-US" smtClean="0">
                <a:solidFill>
                  <a:srgbClr val="000000"/>
                </a:solidFill>
              </a:rPr>
              <a:pPr>
                <a:spcBef>
                  <a:spcPct val="0"/>
                </a:spcBef>
              </a:pPr>
              <a:t>42</a:t>
            </a:fld>
            <a:endParaRPr kumimoji="0" lang="en-US" altLang="zh-TW">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a:extLst>
              <a:ext uri="{FF2B5EF4-FFF2-40B4-BE49-F238E27FC236}">
                <a16:creationId xmlns:a16="http://schemas.microsoft.com/office/drawing/2014/main" xmlns="" id="{9B853367-4B05-4662-8FCB-1126859E1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5715" name="備忘稿版面配置區 2">
            <a:extLst>
              <a:ext uri="{FF2B5EF4-FFF2-40B4-BE49-F238E27FC236}">
                <a16:creationId xmlns:a16="http://schemas.microsoft.com/office/drawing/2014/main" xmlns="" id="{F0662D56-1D28-4A5B-B997-5F8633D274B5}"/>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P.35</a:t>
            </a:r>
          </a:p>
          <a:p>
            <a:r>
              <a:rPr lang="zh-TW" altLang="en-US"/>
              <a:t>課程發展</a:t>
            </a:r>
            <a:r>
              <a:rPr lang="en-US" altLang="zh-TW"/>
              <a:t>(1/2)</a:t>
            </a:r>
          </a:p>
          <a:p>
            <a:endParaRPr lang="en-US" altLang="zh-TW"/>
          </a:p>
          <a:p>
            <a:r>
              <a:rPr lang="zh-TW" altLang="en-US"/>
              <a:t>（一）循序性：健康與體育領域課程發展應關注學生身心健康與體能之發展、體育認知之成長，連結學生過去、現在和未來的學習經驗，持續累積學生健康與體育之知能以因應健康、運動之生活需求。課程規劃時應具順序性由易而難，由簡而繁，逐漸加深、加廣。 </a:t>
            </a:r>
          </a:p>
          <a:p>
            <a:r>
              <a:rPr lang="zh-TW" altLang="en-US"/>
              <a:t>（二）階層性：健康與體育領域課程考量各學習階段學生的認知程度、心智發展、生活經驗、技能操作與實踐能力，規劃適合各學習階段學生之課程發展重點及內容。 </a:t>
            </a:r>
          </a:p>
          <a:p>
            <a:r>
              <a:rPr lang="zh-TW" altLang="en-US"/>
              <a:t>（三）銜接性：健康與體育領域課程需加強水平關係、垂直關係的銜接。健康教育課程水平關係，掌握飲食營養、綠色消費、環境保護等教學概念間之關聯性，垂直關係則強化營養教育課程中從營養知識建立、食品選擇理性判斷到規劃均衡飲食的三餐等知能的培養結合；體育課程水平關係是指田徑、體操、游泳、球類、舞蹈、戶外休閒等各類運動教材之間的關聯性，垂直關係則意指各類運動教材的銜接順序，如游泳的水中平衡、水中推進、換氣等能力之培養與結合，再漸進發展成為較有效率的捷、仰、蛙、蝶四種正式比賽泳姿。</a:t>
            </a:r>
          </a:p>
        </p:txBody>
      </p:sp>
      <p:sp>
        <p:nvSpPr>
          <p:cNvPr id="115716" name="投影片編號版面配置區 3">
            <a:extLst>
              <a:ext uri="{FF2B5EF4-FFF2-40B4-BE49-F238E27FC236}">
                <a16:creationId xmlns:a16="http://schemas.microsoft.com/office/drawing/2014/main" xmlns="" id="{8D8AF7ED-92BC-4B86-B17F-E8E3B97B349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53EBD4F-E4A2-43D9-A767-7DE330601622}" type="slidenum">
              <a:rPr kumimoji="0" lang="zh-TW" altLang="en-US" smtClean="0">
                <a:solidFill>
                  <a:srgbClr val="000000"/>
                </a:solidFill>
                <a:latin typeface="Calibri" panose="020F0502020204030204" pitchFamily="34" charset="0"/>
              </a:rPr>
              <a:pPr/>
              <a:t>43</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a:extLst>
              <a:ext uri="{FF2B5EF4-FFF2-40B4-BE49-F238E27FC236}">
                <a16:creationId xmlns:a16="http://schemas.microsoft.com/office/drawing/2014/main" xmlns="" id="{20B012B6-0E37-46B4-A598-AE62CAA878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備忘稿版面配置區 2">
            <a:extLst>
              <a:ext uri="{FF2B5EF4-FFF2-40B4-BE49-F238E27FC236}">
                <a16:creationId xmlns:a16="http://schemas.microsoft.com/office/drawing/2014/main" xmlns="" id="{A7E2BDC9-8335-4862-9E3D-F13800AFFAB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P.35</a:t>
            </a:r>
          </a:p>
          <a:p>
            <a:r>
              <a:rPr lang="zh-TW" altLang="en-US"/>
              <a:t>課程發展</a:t>
            </a:r>
            <a:r>
              <a:rPr lang="en-US" altLang="zh-TW"/>
              <a:t>(1/2)</a:t>
            </a:r>
          </a:p>
          <a:p>
            <a:endParaRPr lang="en-US" altLang="zh-TW"/>
          </a:p>
          <a:p>
            <a:r>
              <a:rPr lang="zh-TW" altLang="en-US"/>
              <a:t>（四）統整性：健康與體育領域課程發展應於分科教學時掌握統整原則。規劃時以單元、議題、專題、方案等模式進行，可透過跨領域、跨學科專題之課程設計，強化不同領域及科目間橫向連結與擴展。因應社會需求、共同關注的教育議題，健康與體育課程發展應融入與統整性別平等、人權、環境、海洋教育以及安全教育、戶外教育等相關議題內涵。 </a:t>
            </a:r>
          </a:p>
          <a:p>
            <a:r>
              <a:rPr lang="zh-TW" altLang="en-US"/>
              <a:t>（五）適量性：健康與體育領域內各科目的課程規劃應能均質均量，顧及各學習階段的學習重點與學生學習特質之差異，提供充分的學習時數與適當的課程內涵。學習節數配置除依各級學校體育實施辦法規定外可彈性連排，但領域內科目學習總節數應予維持不得減少，以達成本領域教育之整體目標。 </a:t>
            </a:r>
          </a:p>
          <a:p>
            <a:r>
              <a:rPr lang="zh-TW" altLang="en-US"/>
              <a:t>（六）多元適性：健康與體育領域課程之規劃，應符合多元適性的理念，重視學生學習需求，可依據學校發展特色、學生學習興趣，開設「健康促進與自我照護」、「體育進階」等多元選修課程，提供具有健康與體育潛能、性向與興趣的學生修習，並延伸連貫大學校院健康與體育相關課程。 </a:t>
            </a:r>
          </a:p>
          <a:p>
            <a:endParaRPr lang="zh-TW" altLang="en-US"/>
          </a:p>
        </p:txBody>
      </p:sp>
      <p:sp>
        <p:nvSpPr>
          <p:cNvPr id="117764" name="投影片編號版面配置區 3">
            <a:extLst>
              <a:ext uri="{FF2B5EF4-FFF2-40B4-BE49-F238E27FC236}">
                <a16:creationId xmlns:a16="http://schemas.microsoft.com/office/drawing/2014/main" xmlns="" id="{094BA16A-7908-417F-9B88-73F006F57B5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702FE79-9AC8-4CAE-A209-FD61CAADB8BA}" type="slidenum">
              <a:rPr kumimoji="0" lang="zh-TW" altLang="en-US" smtClean="0">
                <a:solidFill>
                  <a:srgbClr val="000000"/>
                </a:solidFill>
                <a:latin typeface="Calibri" panose="020F0502020204030204" pitchFamily="34" charset="0"/>
              </a:rPr>
              <a:pPr/>
              <a:t>44</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a:extLst>
              <a:ext uri="{FF2B5EF4-FFF2-40B4-BE49-F238E27FC236}">
                <a16:creationId xmlns:a16="http://schemas.microsoft.com/office/drawing/2014/main" xmlns="" id="{ABBD1D71-E5DC-40FA-A318-CA15BBF85E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備忘稿版面配置區 2">
            <a:extLst>
              <a:ext uri="{FF2B5EF4-FFF2-40B4-BE49-F238E27FC236}">
                <a16:creationId xmlns:a16="http://schemas.microsoft.com/office/drawing/2014/main" xmlns="" id="{EF698FBD-0F66-4F40-87D3-92FB501D04C6}"/>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a:t>
            </a:r>
            <a:r>
              <a:rPr lang="en-US" altLang="zh-TW"/>
              <a:t>P.36</a:t>
            </a:r>
          </a:p>
          <a:p>
            <a:r>
              <a:rPr lang="zh-TW" altLang="en-US"/>
              <a:t>教材編選</a:t>
            </a:r>
            <a:r>
              <a:rPr lang="en-US" altLang="zh-TW"/>
              <a:t>(1/2)</a:t>
            </a:r>
          </a:p>
          <a:p>
            <a:endParaRPr lang="en-US" altLang="zh-TW"/>
          </a:p>
          <a:p>
            <a:r>
              <a:rPr lang="zh-TW" altLang="en-US"/>
              <a:t>健康與體育領域的教材編選，應遵循下列幾項原則。</a:t>
            </a:r>
            <a:endParaRPr lang="en-US" altLang="zh-TW"/>
          </a:p>
          <a:p>
            <a:r>
              <a:rPr lang="zh-TW" altLang="en-US"/>
              <a:t>（一）須依據各學習階段「學習表現」和「學習內容」之對應表，轉化為各單元的主題及其學習目標，再依主題之學習目標研發學生學習教材與教師教學參考用書。依據對應表來編擬教材時，應考量其對應關係之適切、合理與相關性。 </a:t>
            </a:r>
          </a:p>
          <a:p>
            <a:r>
              <a:rPr lang="zh-TW" altLang="en-US"/>
              <a:t>（二）教材編寫內容應融入區域、環境、文化、族群、人權、性別間的多元觀點，教學與評量活動的安排，注重學生的多元性與差異性，並強調性別間合作學習與平等互動，引發學生自覺、思辨，以培養尊重多元、同理關懷、公平正義、永續發展的核心價值。  </a:t>
            </a:r>
          </a:p>
          <a:p>
            <a:r>
              <a:rPr lang="zh-TW" altLang="en-US"/>
              <a:t>（三）選用的教材應符合相關規範，呈現多元的性別特徵、性別特質、性傾向與性別認同，均衡性別比例；文字使用能符合性別平等觀點，避免使用性別偏見、性別歧視與失衡的語彙。 </a:t>
            </a:r>
          </a:p>
          <a:p>
            <a:r>
              <a:rPr lang="zh-TW" altLang="en-US"/>
              <a:t>（四）教師透過教學研究會或校內、跨校或跨領域的學習社群，依據課綱教材編選原則，自編具學校特色的健康與體育領域教材。自編之教材應配合相關課程進行教學實踐，並針對實施成效進行評估與修正，作為後續教材編選及教學之參考。 </a:t>
            </a:r>
          </a:p>
          <a:p>
            <a:r>
              <a:rPr lang="zh-TW" altLang="en-US"/>
              <a:t>（五）教材選用以經審定合格通過的健康與體育領域相關教科用書以及經學校課程發展委員會審議通過之校本自編教材。 </a:t>
            </a:r>
          </a:p>
        </p:txBody>
      </p:sp>
      <p:sp>
        <p:nvSpPr>
          <p:cNvPr id="119812" name="投影片編號版面配置區 3">
            <a:extLst>
              <a:ext uri="{FF2B5EF4-FFF2-40B4-BE49-F238E27FC236}">
                <a16:creationId xmlns:a16="http://schemas.microsoft.com/office/drawing/2014/main" xmlns="" id="{5BFEDCF7-3686-48BF-BCFF-042F2A9AEEB4}"/>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70E259C-8290-47BE-89CD-601F12ECC491}" type="slidenum">
              <a:rPr kumimoji="0" lang="zh-TW" altLang="en-US" smtClean="0">
                <a:solidFill>
                  <a:srgbClr val="000000"/>
                </a:solidFill>
                <a:latin typeface="Calibri" panose="020F0502020204030204" pitchFamily="34" charset="0"/>
              </a:rPr>
              <a:pPr/>
              <a:t>45</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a:extLst>
              <a:ext uri="{FF2B5EF4-FFF2-40B4-BE49-F238E27FC236}">
                <a16:creationId xmlns:a16="http://schemas.microsoft.com/office/drawing/2014/main" xmlns="" id="{0F9DFEA7-FE4F-4DDA-9275-61CEF8FD13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備忘稿版面配置區 2">
            <a:extLst>
              <a:ext uri="{FF2B5EF4-FFF2-40B4-BE49-F238E27FC236}">
                <a16:creationId xmlns:a16="http://schemas.microsoft.com/office/drawing/2014/main" xmlns="" id="{697160B1-0B9D-431F-AB38-B76BDACDAA7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P.36</a:t>
            </a:r>
          </a:p>
          <a:p>
            <a:r>
              <a:rPr lang="zh-TW" altLang="en-US"/>
              <a:t>教材編選</a:t>
            </a:r>
            <a:r>
              <a:rPr lang="en-US" altLang="zh-TW"/>
              <a:t>(2/2)</a:t>
            </a:r>
          </a:p>
          <a:p>
            <a:endParaRPr lang="en-US" altLang="zh-TW"/>
          </a:p>
          <a:p>
            <a:r>
              <a:rPr lang="zh-TW" altLang="en-US"/>
              <a:t>（六）教材之編選應考量各學習階段學生的身心發展條件、體適能或運動基本能力。教材的編排應符合學生動作技能與認知學習的邏輯，如：由易而難、由簡而繁、以舊經驗來學習新教材。 </a:t>
            </a:r>
          </a:p>
          <a:p>
            <a:r>
              <a:rPr lang="zh-TW" altLang="en-US"/>
              <a:t>（七）依照學校特色、師資專長、重點發展項目、場地、器材設備等因素，考量在地健康或運動文化之議題，關注學生身心特質、健康或身體活動的需求，選用或自行編輯合適的教材。選用的教材應能引發學生的學習動機、促進學生思考、增加演練實作的機會，以提升學生學習。 </a:t>
            </a:r>
          </a:p>
          <a:p>
            <a:r>
              <a:rPr lang="zh-TW" altLang="en-US"/>
              <a:t>（八）教材內容提供認知思考能力、健康與身體實踐之學習素材，讓學生於健康或運動情境中習得解決問題之能力，並獲得健康促進或運動參與的成就感。</a:t>
            </a:r>
            <a:endParaRPr lang="en-US" altLang="zh-TW"/>
          </a:p>
          <a:p>
            <a:r>
              <a:rPr lang="zh-TW" altLang="en-US"/>
              <a:t>（九）教材內容編選兼具多元化與專精化，強調學習歷程，使學生喜歡學習及學會如何學習；國民小學教育階段宜給予學生多元化的身體學習經驗，避免偏重單一運動項目，國民中學教育階段以後則逐步發展專精項目，進而奠定終身運動之基礎。 </a:t>
            </a:r>
          </a:p>
          <a:p>
            <a:r>
              <a:rPr lang="zh-TW" altLang="en-US"/>
              <a:t>（十）普通型高級中等學校的體育教科用書編選，可給予更多彈性，得以運動項目來進行單元∕單冊的教材編撰，供學校依其需求選用，以充分發揮教科用書的功能。 </a:t>
            </a:r>
          </a:p>
        </p:txBody>
      </p:sp>
      <p:sp>
        <p:nvSpPr>
          <p:cNvPr id="121860" name="投影片編號版面配置區 3">
            <a:extLst>
              <a:ext uri="{FF2B5EF4-FFF2-40B4-BE49-F238E27FC236}">
                <a16:creationId xmlns:a16="http://schemas.microsoft.com/office/drawing/2014/main" xmlns="" id="{9FC99606-2F3B-49C2-A9DB-259627D7388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A0F93A6-CF78-41DD-BB97-9B3F03103BD1}" type="slidenum">
              <a:rPr kumimoji="0" lang="zh-TW" altLang="en-US" smtClean="0">
                <a:solidFill>
                  <a:srgbClr val="000000"/>
                </a:solidFill>
                <a:latin typeface="Calibri" panose="020F0502020204030204" pitchFamily="34" charset="0"/>
              </a:rPr>
              <a:pPr/>
              <a:t>46</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a:extLst>
              <a:ext uri="{FF2B5EF4-FFF2-40B4-BE49-F238E27FC236}">
                <a16:creationId xmlns:a16="http://schemas.microsoft.com/office/drawing/2014/main" xmlns="" id="{430BE6DA-8643-4709-B35D-C872486E96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3907" name="備忘稿版面配置區 2">
            <a:extLst>
              <a:ext uri="{FF2B5EF4-FFF2-40B4-BE49-F238E27FC236}">
                <a16:creationId xmlns:a16="http://schemas.microsoft.com/office/drawing/2014/main" xmlns="" id="{5DF82DD3-3EEE-401E-B174-B24D2379EC18}"/>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P.37</a:t>
            </a:r>
          </a:p>
          <a:p>
            <a:r>
              <a:rPr lang="zh-TW" altLang="en-US"/>
              <a:t>教學實施</a:t>
            </a:r>
            <a:endParaRPr lang="en-US" altLang="zh-TW"/>
          </a:p>
          <a:p>
            <a:endParaRPr lang="en-US" altLang="zh-TW"/>
          </a:p>
          <a:p>
            <a:r>
              <a:rPr lang="zh-TW" altLang="en-US"/>
              <a:t>健康與體育領域可考量其學習階段、學習內容和師資結構、專長，彈性實施領域教學或分科教學。若採取健康與體育分科教學，於每學期中，各校應視課程實施及學生學習進度之需求，規劃並進行領域課程統整之教學，讓學生從多元觀點探討健康與體育相關的現象與問題。 </a:t>
            </a:r>
            <a:endParaRPr lang="en-US" altLang="zh-TW"/>
          </a:p>
          <a:p>
            <a:r>
              <a:rPr lang="zh-TW" altLang="en-US"/>
              <a:t>（一）教學準備與支援 </a:t>
            </a:r>
          </a:p>
          <a:p>
            <a:r>
              <a:rPr lang="en-US" altLang="zh-TW"/>
              <a:t>1.</a:t>
            </a:r>
            <a:r>
              <a:rPr lang="zh-TW" altLang="en-US"/>
              <a:t>教師應於每學期開學前做好健康與體育領域之教學規劃，並準備教學所需資源及相關事項。 </a:t>
            </a:r>
          </a:p>
          <a:p>
            <a:r>
              <a:rPr lang="en-US" altLang="zh-TW"/>
              <a:t>2.</a:t>
            </a:r>
            <a:r>
              <a:rPr lang="zh-TW" altLang="en-US"/>
              <a:t>組織健康與體育領域教師群進行共同備課，於課前分析授課班級學生之身心健康與運動表現，聚焦討論並規劃符合學生需求之健康與體育的教材教法。 </a:t>
            </a:r>
          </a:p>
          <a:p>
            <a:r>
              <a:rPr lang="en-US" altLang="zh-TW"/>
              <a:t>3.</a:t>
            </a:r>
            <a:r>
              <a:rPr lang="zh-TW" altLang="en-US"/>
              <a:t>適切分配健康與體育領域教學之器材、設備與場地，並考量地域性、季節性，研發體育課程之雨天備案。 </a:t>
            </a:r>
          </a:p>
          <a:p>
            <a:r>
              <a:rPr lang="en-US" altLang="zh-TW"/>
              <a:t>4.</a:t>
            </a:r>
            <a:r>
              <a:rPr lang="zh-TW" altLang="en-US"/>
              <a:t>體育科之各學習內容主題均應教授，以促進學生均衡發展，惟「挑戰類型運動」、「競爭類型運動」、「表現類型運動」各學習主題下之次項目可考量不同學習階段、學生身心發展需求、學校場地設備及師資專長因素，彈性調整實施節數。 </a:t>
            </a:r>
          </a:p>
          <a:p>
            <a:r>
              <a:rPr lang="en-US" altLang="zh-TW"/>
              <a:t>5.</a:t>
            </a:r>
            <a:r>
              <a:rPr lang="zh-TW" altLang="en-US"/>
              <a:t>水域休閒運動得視學校鄰近環境資源情形彈性選擇實施；設有游泳池學校，應教授游泳課程，未設有游泳池學校，宜安排游泳校外教學，游泳教學之實施在國小教育階段中亦得同時調整其學習階段。</a:t>
            </a:r>
            <a:endParaRPr lang="en-US" altLang="zh-TW"/>
          </a:p>
          <a:p>
            <a:r>
              <a:rPr lang="zh-TW" altLang="en-US"/>
              <a:t>（二）教學策略與方法 </a:t>
            </a:r>
          </a:p>
          <a:p>
            <a:r>
              <a:rPr lang="en-US" altLang="zh-TW"/>
              <a:t>1.</a:t>
            </a:r>
            <a:r>
              <a:rPr lang="zh-TW" altLang="en-US"/>
              <a:t>為使學生能適性學習，應依據學生多方面的差異，包括年齡、性別、族群、地區、學習程度、學習興趣、多元智能、身心發展、身心障礙、族群文化與社經背景等，規劃多元的分組合作學習，採用多元的學習策略與教學模式，並可安排普通班與特殊類型教育學生班交流之教學活動。關於身心障礙學生之學習，應考量其身心狀況及學習需求，規劃適合之教學活動，以促進特殊需求者之健康。 </a:t>
            </a:r>
          </a:p>
          <a:p>
            <a:r>
              <a:rPr lang="en-US" altLang="zh-TW"/>
              <a:t>2.</a:t>
            </a:r>
            <a:r>
              <a:rPr lang="zh-TW" altLang="en-US"/>
              <a:t>因應學校健康促進活動、校內外體育活動與運動競賽，規劃健康教育與體育教學活動，為學生營造不同情境的學習機會，將學生課室之健康與體育學習，延伸至家庭、學校與社區等生活場域，建立支持健康的環境，並能有戶外活動體驗或服務學習的經驗。</a:t>
            </a:r>
            <a:endParaRPr lang="en-US" altLang="zh-TW"/>
          </a:p>
          <a:p>
            <a:r>
              <a:rPr lang="en-US" altLang="zh-TW"/>
              <a:t>3.</a:t>
            </a:r>
            <a:r>
              <a:rPr lang="zh-TW" altLang="en-US"/>
              <a:t>教學的過程以學生為中心，讓學生主動參與、體驗與互動，並提供機會，使學生能在生活中落實健康的生活型態。 </a:t>
            </a:r>
          </a:p>
          <a:p>
            <a:r>
              <a:rPr lang="en-US" altLang="zh-TW"/>
              <a:t>4.</a:t>
            </a:r>
            <a:r>
              <a:rPr lang="zh-TW" altLang="en-US"/>
              <a:t>將生活技能融入健康教育教學，透過有效的教育途徑，使學生學會批判性思考、作決定的能力；而願意自發的、公開的承諾，培養學生的健康行為、提升自我效能，並展現出對自身健康有益的行動力。 </a:t>
            </a:r>
          </a:p>
          <a:p>
            <a:r>
              <a:rPr lang="en-US" altLang="zh-TW"/>
              <a:t>5.</a:t>
            </a:r>
            <a:r>
              <a:rPr lang="zh-TW" altLang="en-US"/>
              <a:t>運用多元的健康教育教學方法，如健康促進合作學習、食品選擇情境模擬、環境體驗學習、安全環境探究教學、具個別差異的健康行動計畫，以支持健康教育教學生活化。 </a:t>
            </a:r>
          </a:p>
          <a:p>
            <a:r>
              <a:rPr lang="en-US" altLang="zh-TW"/>
              <a:t>6.</a:t>
            </a:r>
            <a:r>
              <a:rPr lang="zh-TW" altLang="en-US"/>
              <a:t>採用多樣化的體育教學方法、模式或策略，以確保學生之學習效率，如：樂趣化體育教學、理解式球類教學法、摩斯登（</a:t>
            </a:r>
            <a:r>
              <a:rPr lang="en-US" altLang="zh-TW"/>
              <a:t>Mosston</a:t>
            </a:r>
            <a:r>
              <a:rPr lang="zh-TW" altLang="en-US"/>
              <a:t>）教學光譜、運動教育模式、動作教育模式、體適能教育模式、個人與社會責任模式、分站教學及其他。 </a:t>
            </a:r>
          </a:p>
          <a:p>
            <a:r>
              <a:rPr lang="en-US" altLang="zh-TW"/>
              <a:t>7.</a:t>
            </a:r>
            <a:r>
              <a:rPr lang="zh-TW" altLang="en-US"/>
              <a:t>透過分段或連續步驟的解說與示範、練習與回饋，結合生活經驗與基礎技能的學習，以協助學生習得運動技能與促進運動參與，並養成終身學習與終身運動習慣。</a:t>
            </a:r>
          </a:p>
          <a:p>
            <a:r>
              <a:rPr lang="zh-TW" altLang="en-US"/>
              <a:t> </a:t>
            </a:r>
          </a:p>
        </p:txBody>
      </p:sp>
      <p:sp>
        <p:nvSpPr>
          <p:cNvPr id="123908" name="投影片編號版面配置區 3">
            <a:extLst>
              <a:ext uri="{FF2B5EF4-FFF2-40B4-BE49-F238E27FC236}">
                <a16:creationId xmlns:a16="http://schemas.microsoft.com/office/drawing/2014/main" xmlns="" id="{A3B06C19-3E2E-4F45-8821-78F03E75B002}"/>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442081D-C4E2-4E4B-BCEC-E4E14AFCC674}" type="slidenum">
              <a:rPr kumimoji="0" lang="zh-TW" altLang="en-US" smtClean="0">
                <a:solidFill>
                  <a:srgbClr val="000000"/>
                </a:solidFill>
                <a:latin typeface="Calibri" panose="020F0502020204030204" pitchFamily="34" charset="0"/>
              </a:rPr>
              <a:pPr/>
              <a:t>47</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a:extLst>
              <a:ext uri="{FF2B5EF4-FFF2-40B4-BE49-F238E27FC236}">
                <a16:creationId xmlns:a16="http://schemas.microsoft.com/office/drawing/2014/main" xmlns="" id="{D02A4FB9-4FAB-4423-9939-4750EEE82C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5955" name="備忘稿版面配置區 2">
            <a:extLst>
              <a:ext uri="{FF2B5EF4-FFF2-40B4-BE49-F238E27FC236}">
                <a16:creationId xmlns:a16="http://schemas.microsoft.com/office/drawing/2014/main" xmlns="" id="{E2568576-2A61-4B02-A122-E4220041326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P.38</a:t>
            </a:r>
          </a:p>
          <a:p>
            <a:r>
              <a:rPr lang="zh-TW" altLang="en-US"/>
              <a:t>教學資源</a:t>
            </a:r>
            <a:endParaRPr lang="en-US" altLang="zh-TW"/>
          </a:p>
          <a:p>
            <a:endParaRPr lang="en-US" altLang="zh-TW"/>
          </a:p>
          <a:p>
            <a:r>
              <a:rPr lang="zh-TW" altLang="en-US"/>
              <a:t>（一）健康專科教室、運動場館空間數量應滿足教學需求，學校宜逐年編列經費，購置健康與體育教學相關設備、器材、模型、圖書、影音媒材等。 </a:t>
            </a:r>
          </a:p>
          <a:p>
            <a:r>
              <a:rPr lang="zh-TW" altLang="en-US"/>
              <a:t>（二）善用社區運動中心、運動俱樂部的設備器材，以及衛生醫療機構的場域中各項環境與設施，以活化教學，提升教學成效。 </a:t>
            </a:r>
          </a:p>
          <a:p>
            <a:r>
              <a:rPr lang="zh-TW" altLang="en-US"/>
              <a:t>（三）家長宜成為學校的伙伴與合作對象，鼓勵家長成立學習社群或親師共學社群，邀請參與健康與體育相關的教學及活動，爭取家長、社區人士對於學校健康與體育課程實施的支持、參與，以建立親師生共學的學校文化；學校應引入有利的社區資源，共享健康與體育的相關設備或人力資源，建立「家庭</a:t>
            </a:r>
            <a:r>
              <a:rPr lang="en-US" altLang="zh-TW"/>
              <a:t>-</a:t>
            </a:r>
            <a:r>
              <a:rPr lang="zh-TW" altLang="en-US"/>
              <a:t>學校</a:t>
            </a:r>
            <a:r>
              <a:rPr lang="en-US" altLang="zh-TW"/>
              <a:t>-</a:t>
            </a:r>
            <a:r>
              <a:rPr lang="zh-TW" altLang="en-US"/>
              <a:t>社區」的合作夥伴關係，共同關心學生健康生活與規律運動習慣及態度的養成，以促進家長、社區人士對於學校健康與體育相關教學及活動的了解與參與。 </a:t>
            </a:r>
          </a:p>
        </p:txBody>
      </p:sp>
      <p:sp>
        <p:nvSpPr>
          <p:cNvPr id="125956" name="投影片編號版面配置區 3">
            <a:extLst>
              <a:ext uri="{FF2B5EF4-FFF2-40B4-BE49-F238E27FC236}">
                <a16:creationId xmlns:a16="http://schemas.microsoft.com/office/drawing/2014/main" xmlns="" id="{A5209299-3D46-4FEC-8240-70945EF163B9}"/>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43E9C77-8316-49B8-A425-2E921E23572D}" type="slidenum">
              <a:rPr kumimoji="0" lang="zh-TW" altLang="en-US" smtClean="0">
                <a:solidFill>
                  <a:srgbClr val="000000"/>
                </a:solidFill>
                <a:latin typeface="Calibri" panose="020F0502020204030204" pitchFamily="34" charset="0"/>
              </a:rPr>
              <a:pPr/>
              <a:t>48</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a:extLst>
              <a:ext uri="{FF2B5EF4-FFF2-40B4-BE49-F238E27FC236}">
                <a16:creationId xmlns:a16="http://schemas.microsoft.com/office/drawing/2014/main" xmlns="" id="{BB584723-3CC6-4D9E-805A-13916F279C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8003" name="備忘稿版面配置區 2">
            <a:extLst>
              <a:ext uri="{FF2B5EF4-FFF2-40B4-BE49-F238E27FC236}">
                <a16:creationId xmlns:a16="http://schemas.microsoft.com/office/drawing/2014/main" xmlns="" id="{826CD8CD-393F-4C4D-9A99-BD7712F9C31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P.38</a:t>
            </a:r>
          </a:p>
          <a:p>
            <a:r>
              <a:rPr lang="zh-TW" altLang="en-US"/>
              <a:t>學習評量</a:t>
            </a:r>
            <a:endParaRPr lang="en-US" altLang="zh-TW"/>
          </a:p>
          <a:p>
            <a:endParaRPr lang="en-US" altLang="zh-TW"/>
          </a:p>
          <a:p>
            <a:r>
              <a:rPr lang="zh-TW" altLang="en-US"/>
              <a:t>學習評量應視為課程教學的重要部分，亦需兼顧學生中心與教師引導，其目的不僅用以檢視學習結果，更是建立學習回饋機制，作為反映課程規劃成效之參據，以協助改善教學與促進學習的策略。依據學生學習評量辦法及相關規定、健康與體育領域學習重點，學校應進行學習評量規劃與設計，訂定公平、公正、明確的評量作業程序。 </a:t>
            </a:r>
          </a:p>
        </p:txBody>
      </p:sp>
      <p:sp>
        <p:nvSpPr>
          <p:cNvPr id="128004" name="投影片編號版面配置區 3">
            <a:extLst>
              <a:ext uri="{FF2B5EF4-FFF2-40B4-BE49-F238E27FC236}">
                <a16:creationId xmlns:a16="http://schemas.microsoft.com/office/drawing/2014/main" xmlns="" id="{32DD56C8-575F-4A8E-ABD8-67B48E86E6A4}"/>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B1B895-93A8-47A4-BD27-DE8E40256705}" type="slidenum">
              <a:rPr kumimoji="0" lang="zh-TW" altLang="en-US" smtClean="0">
                <a:solidFill>
                  <a:srgbClr val="000000"/>
                </a:solidFill>
                <a:latin typeface="Calibri" panose="020F0502020204030204" pitchFamily="34" charset="0"/>
              </a:rPr>
              <a:pPr/>
              <a:t>49</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a:extLst>
              <a:ext uri="{FF2B5EF4-FFF2-40B4-BE49-F238E27FC236}">
                <a16:creationId xmlns:a16="http://schemas.microsoft.com/office/drawing/2014/main" xmlns="" id="{44D8FB87-AD21-4DD5-B8EB-63F637AE7B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0051" name="備忘稿版面配置區 2">
            <a:extLst>
              <a:ext uri="{FF2B5EF4-FFF2-40B4-BE49-F238E27FC236}">
                <a16:creationId xmlns:a16="http://schemas.microsoft.com/office/drawing/2014/main" xmlns="" id="{90685FCD-63FF-4E0F-B3DA-2A479EB11882}"/>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P.39</a:t>
            </a:r>
          </a:p>
          <a:p>
            <a:r>
              <a:rPr lang="zh-TW" altLang="en-US"/>
              <a:t>評量原則</a:t>
            </a:r>
            <a:endParaRPr lang="en-US" altLang="zh-TW"/>
          </a:p>
          <a:p>
            <a:endParaRPr lang="en-US" altLang="zh-TW"/>
          </a:p>
          <a:p>
            <a:r>
              <a:rPr lang="en-US" altLang="zh-TW"/>
              <a:t>1.</a:t>
            </a:r>
            <a:r>
              <a:rPr lang="zh-TW" altLang="en-US"/>
              <a:t>評量的範圍以學習重點為依據，並對照核心素養達成的情形，可在教學前、中、後實施，兼顧形成性與總結性評量，強調真實性評量且連結學生於實際情境中的應用。 </a:t>
            </a:r>
          </a:p>
          <a:p>
            <a:r>
              <a:rPr lang="en-US" altLang="zh-TW"/>
              <a:t>2.</a:t>
            </a:r>
            <a:r>
              <a:rPr lang="zh-TW" altLang="en-US"/>
              <a:t>評量應兼顧學生身心發展、個別差異、文化差異與特殊需求，給予彈性、適性的評量方式。特殊需求學生的評量可選擇較適合其身心狀況的項目來進行整體性的評量。 </a:t>
            </a:r>
          </a:p>
          <a:p>
            <a:r>
              <a:rPr lang="en-US" altLang="zh-TW"/>
              <a:t>3.</a:t>
            </a:r>
            <a:r>
              <a:rPr lang="zh-TW" altLang="en-US"/>
              <a:t>健康教育</a:t>
            </a:r>
            <a:r>
              <a:rPr lang="en-US" altLang="zh-TW"/>
              <a:t>/</a:t>
            </a:r>
            <a:r>
              <a:rPr lang="zh-TW" altLang="en-US"/>
              <a:t>健康與護理課程應重視日常生活健康習慣之落實情形，且在所處生活情境的脈絡下，考量學生個別的健康狀況、家庭環境與進步幅度，以診斷學生健康問題，施以健康指導，藉此促進學生實踐健康的生活型態。 </a:t>
            </a:r>
          </a:p>
          <a:p>
            <a:r>
              <a:rPr lang="en-US" altLang="zh-TW"/>
              <a:t>4.</a:t>
            </a:r>
            <a:r>
              <a:rPr lang="zh-TW" altLang="en-US"/>
              <a:t>體育課程應考量學生個別的起點行為與進步幅度，以診斷學習困難、培養運動參與及欣賞的興趣與行為習慣為最高原則。體育成績評量應具多元性，要能確實評估學生的學習表現，而非評定學生的天賦本能，評量項目應包含認知、情意、技能及行為實踐，以呼應學生身體力行之理想。</a:t>
            </a:r>
          </a:p>
        </p:txBody>
      </p:sp>
      <p:sp>
        <p:nvSpPr>
          <p:cNvPr id="130052" name="投影片編號版面配置區 3">
            <a:extLst>
              <a:ext uri="{FF2B5EF4-FFF2-40B4-BE49-F238E27FC236}">
                <a16:creationId xmlns:a16="http://schemas.microsoft.com/office/drawing/2014/main" xmlns="" id="{59B124F8-AEEE-43ED-8B1D-D5024E7EB44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0ACE727-01C7-484D-8B10-2FEBA1EEE05A}" type="slidenum">
              <a:rPr kumimoji="0" lang="zh-TW" altLang="en-US" smtClean="0">
                <a:solidFill>
                  <a:srgbClr val="000000"/>
                </a:solidFill>
                <a:latin typeface="Calibri" panose="020F0502020204030204" pitchFamily="34" charset="0"/>
              </a:rPr>
              <a:pPr/>
              <a:t>50</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a:extLst>
              <a:ext uri="{FF2B5EF4-FFF2-40B4-BE49-F238E27FC236}">
                <a16:creationId xmlns:a16="http://schemas.microsoft.com/office/drawing/2014/main" xmlns="" id="{FB9D7142-6F74-4ABF-8F8B-5BE24114AF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備忘稿版面配置區 2">
            <a:extLst>
              <a:ext uri="{FF2B5EF4-FFF2-40B4-BE49-F238E27FC236}">
                <a16:creationId xmlns:a16="http://schemas.microsoft.com/office/drawing/2014/main" xmlns="" id="{5DE9AC91-CFF7-423D-9512-CE8737227D3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引自十二年國民基本教育課程綱要總綱</a:t>
            </a:r>
            <a:endParaRPr lang="en-US" altLang="zh-TW"/>
          </a:p>
          <a:p>
            <a:r>
              <a:rPr lang="zh-TW" altLang="en-US"/>
              <a:t>本張簡報說明</a:t>
            </a:r>
            <a:r>
              <a:rPr lang="en-US" altLang="zh-TW"/>
              <a:t>-</a:t>
            </a:r>
            <a:r>
              <a:rPr lang="zh-TW" altLang="en-US"/>
              <a:t>課綱理念與目標的整體觀</a:t>
            </a:r>
          </a:p>
        </p:txBody>
      </p:sp>
      <p:sp>
        <p:nvSpPr>
          <p:cNvPr id="39940" name="投影片編號版面配置區 3">
            <a:extLst>
              <a:ext uri="{FF2B5EF4-FFF2-40B4-BE49-F238E27FC236}">
                <a16:creationId xmlns:a16="http://schemas.microsoft.com/office/drawing/2014/main" xmlns="" id="{E0319B86-0E46-4914-9E54-6AD61C64046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4E1E9CC-011D-414E-A91F-3BAA019E0965}" type="slidenum">
              <a:rPr kumimoji="0" lang="zh-TW" altLang="en-US" smtClean="0">
                <a:solidFill>
                  <a:srgbClr val="000000"/>
                </a:solidFill>
                <a:latin typeface="Calibri" panose="020F0502020204030204" pitchFamily="34" charset="0"/>
              </a:rPr>
              <a:pPr/>
              <a:t>5</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圖像版面配置區 1">
            <a:extLst>
              <a:ext uri="{FF2B5EF4-FFF2-40B4-BE49-F238E27FC236}">
                <a16:creationId xmlns:a16="http://schemas.microsoft.com/office/drawing/2014/main" xmlns="" id="{0FD06722-3E46-4A0E-AFE8-E7495C061D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2099" name="備忘稿版面配置區 2">
            <a:extLst>
              <a:ext uri="{FF2B5EF4-FFF2-40B4-BE49-F238E27FC236}">
                <a16:creationId xmlns:a16="http://schemas.microsoft.com/office/drawing/2014/main" xmlns="" id="{9EE8845A-159A-417A-B79C-327ADFD263A8}"/>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引自十二年國民基本教育健康與體育領域國民中小學暨普通型高級中等學校課程綱要 </a:t>
            </a:r>
            <a:r>
              <a:rPr lang="en-US" altLang="zh-TW"/>
              <a:t>P.39</a:t>
            </a:r>
          </a:p>
          <a:p>
            <a:r>
              <a:rPr lang="zh-TW" altLang="en-US"/>
              <a:t>評量方法</a:t>
            </a:r>
            <a:endParaRPr lang="en-US" altLang="zh-TW"/>
          </a:p>
          <a:p>
            <a:endParaRPr lang="en-US" altLang="zh-TW"/>
          </a:p>
          <a:p>
            <a:r>
              <a:rPr lang="en-US" altLang="zh-TW"/>
              <a:t>1.</a:t>
            </a:r>
            <a:r>
              <a:rPr lang="zh-TW" altLang="en-US"/>
              <a:t>運用多元評量策略，可採課前活動準備、上課參與、課後作業、平時觀察、健康行為態度問卷、健康習慣紀錄表、健康狀況自評表或檢核表、同儕互評、紙筆測驗、技能測驗、實作評量、檔案評量、口語評量及表現等方式進行。 </a:t>
            </a:r>
          </a:p>
          <a:p>
            <a:r>
              <a:rPr lang="en-US" altLang="zh-TW"/>
              <a:t>2.</a:t>
            </a:r>
            <a:r>
              <a:rPr lang="zh-TW" altLang="en-US"/>
              <a:t>健康技能的評量方式採用質與量並重的多元評量方法，紙筆測驗應為最少化，在質性評量方面訂定評量標準，觀察判斷學生技能表現的等級程度；在量化評量方面，以利用不同工具及方式評量為主。 </a:t>
            </a:r>
          </a:p>
          <a:p>
            <a:r>
              <a:rPr lang="en-US" altLang="zh-TW"/>
              <a:t>3.</a:t>
            </a:r>
            <a:r>
              <a:rPr lang="zh-TW" altLang="en-US"/>
              <a:t>體育技能表現的評量方式，可分為質性評量與量化評量。質性評量以觀察及判斷學生運動技能的表現程度給分，如觀察動作的協調性、流暢性、熟練度、美感和有無符合規定動作的要領等，教師可事先訂定評量標準；量化評量則利用不同之評量工具及方式，如碼錶、皮尺、計次或得分等客觀性數據，測量學生運動技能的成績表現。</a:t>
            </a:r>
          </a:p>
          <a:p>
            <a:endParaRPr lang="zh-TW" altLang="en-US"/>
          </a:p>
        </p:txBody>
      </p:sp>
      <p:sp>
        <p:nvSpPr>
          <p:cNvPr id="132100" name="投影片編號版面配置區 3">
            <a:extLst>
              <a:ext uri="{FF2B5EF4-FFF2-40B4-BE49-F238E27FC236}">
                <a16:creationId xmlns:a16="http://schemas.microsoft.com/office/drawing/2014/main" xmlns="" id="{59EDF69B-F032-4796-AB14-1E68761B555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894AAC-2DAA-43C8-9D84-80055751E701}" type="slidenum">
              <a:rPr kumimoji="0" lang="zh-TW" altLang="en-US" smtClean="0">
                <a:solidFill>
                  <a:srgbClr val="000000"/>
                </a:solidFill>
                <a:latin typeface="Calibri" panose="020F0502020204030204" pitchFamily="34" charset="0"/>
              </a:rPr>
              <a:pPr/>
              <a:t>51</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a:extLst>
              <a:ext uri="{FF2B5EF4-FFF2-40B4-BE49-F238E27FC236}">
                <a16:creationId xmlns:a16="http://schemas.microsoft.com/office/drawing/2014/main" xmlns="" id="{B605F02B-1B91-4E35-9B23-A23D7AD51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7" name="備忘稿版面配置區 2">
            <a:extLst>
              <a:ext uri="{FF2B5EF4-FFF2-40B4-BE49-F238E27FC236}">
                <a16:creationId xmlns:a16="http://schemas.microsoft.com/office/drawing/2014/main" xmlns="" id="{73CAC331-1A8D-4FC3-BCF8-ECE429A49FE3}"/>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p>
        </p:txBody>
      </p:sp>
      <p:sp>
        <p:nvSpPr>
          <p:cNvPr id="134148" name="投影片編號版面配置區 3">
            <a:extLst>
              <a:ext uri="{FF2B5EF4-FFF2-40B4-BE49-F238E27FC236}">
                <a16:creationId xmlns:a16="http://schemas.microsoft.com/office/drawing/2014/main" xmlns="" id="{6F0A633F-1877-488B-AD53-B28645D84C90}"/>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pPr>
            <a:fld id="{7E389996-C476-4BFD-9357-EFA94C76B5D3}" type="slidenum">
              <a:rPr kumimoji="0" lang="zh-TW" altLang="en-US" smtClean="0"/>
              <a:pPr>
                <a:spcBef>
                  <a:spcPct val="0"/>
                </a:spcBef>
              </a:pPr>
              <a:t>52</a:t>
            </a:fld>
            <a:endParaRPr kumimoji="0" lang="en-US" altLang="zh-TW"/>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投影片圖像版面配置區 1">
            <a:extLst>
              <a:ext uri="{FF2B5EF4-FFF2-40B4-BE49-F238E27FC236}">
                <a16:creationId xmlns:a16="http://schemas.microsoft.com/office/drawing/2014/main" xmlns="" id="{BE6DC15D-72DF-48D4-9D69-ABCFF386E1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6195" name="備忘稿版面配置區 2">
            <a:extLst>
              <a:ext uri="{FF2B5EF4-FFF2-40B4-BE49-F238E27FC236}">
                <a16:creationId xmlns:a16="http://schemas.microsoft.com/office/drawing/2014/main" xmlns="" id="{568BC833-68D6-43EC-A69D-859C362DF4D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sz="1400"/>
              <a:t>議題的特性有五個：</a:t>
            </a:r>
          </a:p>
          <a:p>
            <a:r>
              <a:rPr lang="en-US" altLang="zh-TW" sz="1400"/>
              <a:t>1.</a:t>
            </a:r>
            <a:r>
              <a:rPr lang="zh-TW" altLang="en-US" sz="1400"/>
              <a:t>時代性 隨著時代思潮與社會變遷</a:t>
            </a:r>
            <a:r>
              <a:rPr lang="en-US" altLang="zh-TW" sz="1400"/>
              <a:t>,</a:t>
            </a:r>
            <a:r>
              <a:rPr lang="zh-TW" altLang="en-US" sz="1400"/>
              <a:t>某些議題的重要性較以往更為凸顯</a:t>
            </a:r>
            <a:r>
              <a:rPr lang="en-US" altLang="zh-TW" sz="1400"/>
              <a:t>,</a:t>
            </a:r>
            <a:r>
              <a:rPr lang="zh-TW" altLang="en-US" sz="1400"/>
              <a:t>學校教育有必要加以重 視 </a:t>
            </a:r>
          </a:p>
          <a:p>
            <a:r>
              <a:rPr lang="en-US" altLang="zh-TW"/>
              <a:t>2.</a:t>
            </a:r>
            <a:r>
              <a:rPr lang="zh-TW" altLang="en-US"/>
              <a:t>脈絡性 各國依國際情勢與國內環境</a:t>
            </a:r>
            <a:r>
              <a:rPr lang="en-US" altLang="zh-TW"/>
              <a:t>,</a:t>
            </a:r>
            <a:r>
              <a:rPr lang="zh-TW" altLang="en-US"/>
              <a:t>會特別關注或倡議某些議題</a:t>
            </a:r>
            <a:r>
              <a:rPr lang="en-US" altLang="zh-TW"/>
              <a:t>,</a:t>
            </a:r>
            <a:r>
              <a:rPr lang="zh-TW" altLang="en-US"/>
              <a:t>甚至列為國家重要政策 </a:t>
            </a:r>
          </a:p>
          <a:p>
            <a:r>
              <a:rPr lang="en-US" altLang="zh-TW"/>
              <a:t>3.</a:t>
            </a:r>
            <a:r>
              <a:rPr lang="zh-TW" altLang="en-US"/>
              <a:t>變動性 「議題」可能因社會變遷</a:t>
            </a:r>
            <a:r>
              <a:rPr lang="en-US" altLang="zh-TW"/>
              <a:t>,</a:t>
            </a:r>
            <a:r>
              <a:rPr lang="zh-TW" altLang="en-US"/>
              <a:t>在內涵上發生改變</a:t>
            </a:r>
            <a:r>
              <a:rPr lang="en-US" altLang="zh-TW"/>
              <a:t>,</a:t>
            </a:r>
            <a:r>
              <a:rPr lang="zh-TW" altLang="en-US"/>
              <a:t>甚至有新議題的不斷出現</a:t>
            </a:r>
          </a:p>
          <a:p>
            <a:r>
              <a:rPr lang="en-US" altLang="zh-TW"/>
              <a:t>4.</a:t>
            </a:r>
            <a:r>
              <a:rPr lang="zh-TW" altLang="en-US"/>
              <a:t>討論性 有時</a:t>
            </a:r>
            <a:r>
              <a:rPr lang="en-US" altLang="zh-TW"/>
              <a:t>,</a:t>
            </a:r>
            <a:r>
              <a:rPr lang="zh-TW" altLang="en-US"/>
              <a:t>議題也是人類社會發展中具高度討論的問題</a:t>
            </a:r>
            <a:r>
              <a:rPr lang="en-US" altLang="zh-TW"/>
              <a:t>,</a:t>
            </a:r>
            <a:endParaRPr lang="zh-TW" altLang="en-US"/>
          </a:p>
          <a:p>
            <a:r>
              <a:rPr lang="en-US" altLang="zh-TW"/>
              <a:t>5.</a:t>
            </a:r>
            <a:r>
              <a:rPr lang="zh-TW" altLang="en-US"/>
              <a:t>跨領域 議題通常很難從單一的學科知識即可全面理解與解決</a:t>
            </a:r>
            <a:r>
              <a:rPr lang="en-US" altLang="zh-TW"/>
              <a:t>,</a:t>
            </a:r>
            <a:r>
              <a:rPr lang="zh-TW" altLang="en-US"/>
              <a:t>其跨領域的性質使得議題需由跨 領域角度去探究</a:t>
            </a:r>
            <a:r>
              <a:rPr lang="en-US" altLang="zh-TW"/>
              <a:t>,</a:t>
            </a:r>
            <a:r>
              <a:rPr lang="zh-TW" altLang="en-US"/>
              <a:t>以獲致較寬廣的理解 </a:t>
            </a:r>
          </a:p>
        </p:txBody>
      </p:sp>
      <p:sp>
        <p:nvSpPr>
          <p:cNvPr id="136196" name="投影片編號版面配置區 3">
            <a:extLst>
              <a:ext uri="{FF2B5EF4-FFF2-40B4-BE49-F238E27FC236}">
                <a16:creationId xmlns:a16="http://schemas.microsoft.com/office/drawing/2014/main" xmlns="" id="{29B57582-DB8B-4429-A1DC-4BFCF7E07978}"/>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944C019-B636-4E22-98A9-AB85F155E1A0}" type="slidenum">
              <a:rPr kumimoji="0" lang="zh-TW" altLang="en-US" smtClean="0">
                <a:latin typeface="Calibri" panose="020F0502020204030204" pitchFamily="34" charset="0"/>
              </a:rPr>
              <a:pPr/>
              <a:t>53</a:t>
            </a:fld>
            <a:endParaRPr kumimoji="0" lang="en-US" altLang="zh-TW">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投影片圖像版面配置區 1">
            <a:extLst>
              <a:ext uri="{FF2B5EF4-FFF2-40B4-BE49-F238E27FC236}">
                <a16:creationId xmlns:a16="http://schemas.microsoft.com/office/drawing/2014/main" xmlns="" id="{BF125B51-75EC-4FB4-9CC8-E2D1464148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8243" name="備忘稿版面配置區 2">
            <a:extLst>
              <a:ext uri="{FF2B5EF4-FFF2-40B4-BE49-F238E27FC236}">
                <a16:creationId xmlns:a16="http://schemas.microsoft.com/office/drawing/2014/main" xmlns="" id="{E6C982A6-343A-4F2A-B203-9D44BED9121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TW"/>
              <a:t>1.</a:t>
            </a:r>
            <a:r>
              <a:rPr lang="zh-TW" altLang="en-US"/>
              <a:t>品德、生命、科技、資訊、多元文化、閱讀素養、國際教育等七項議題，其議題內涵已包含於總綱之核心素養，故各領綱發展時，已適切轉化且適時融入上述議題之精神與內涵，且跨領域小組核心素養工作圈將其納入領域課程綱要附錄一。</a:t>
            </a:r>
            <a:endParaRPr lang="en-US" altLang="zh-TW"/>
          </a:p>
          <a:p>
            <a:r>
              <a:rPr lang="en-US" altLang="zh-TW"/>
              <a:t>2.</a:t>
            </a:r>
            <a:r>
              <a:rPr lang="zh-TW" altLang="en-US"/>
              <a:t>十九項議題中的性別平等、人權、環境與海洋等四項議題，為全球關注、屬國家當前重要政策），是培養現代國民與世界公民之關鍵內涵，同時也是延續九年一貫課程之重大議題</a:t>
            </a:r>
          </a:p>
          <a:p>
            <a:r>
              <a:rPr lang="zh-TW" altLang="en-US"/>
              <a:t>議題工作圈配合各領域</a:t>
            </a:r>
            <a:r>
              <a:rPr lang="en-US" altLang="zh-TW"/>
              <a:t>/</a:t>
            </a:r>
            <a:r>
              <a:rPr lang="zh-TW" altLang="en-US"/>
              <a:t>科目課程綱要訂定之時，同步發展四項重大議題之「基本理念、學習目標、核心素養、學習主題與實質內涵」，以及主要融入之領域</a:t>
            </a:r>
            <a:r>
              <a:rPr lang="en-US" altLang="zh-TW"/>
              <a:t>/</a:t>
            </a:r>
            <a:r>
              <a:rPr lang="zh-TW" altLang="en-US"/>
              <a:t>科目的建議與示例，以為各領域</a:t>
            </a:r>
            <a:r>
              <a:rPr lang="en-US" altLang="zh-TW"/>
              <a:t>/</a:t>
            </a:r>
            <a:r>
              <a:rPr lang="zh-TW" altLang="en-US"/>
              <a:t>科目綱要研修時，一併於研擬其課程元素項目時，能適時統整、融入此等議題要項之內容。</a:t>
            </a:r>
            <a:endParaRPr lang="en-US" altLang="zh-TW"/>
          </a:p>
          <a:p>
            <a:r>
              <a:rPr lang="en-US" altLang="zh-TW"/>
              <a:t>3.</a:t>
            </a:r>
            <a:r>
              <a:rPr lang="zh-TW" altLang="en-US"/>
              <a:t>生命、科技、資訊、生涯規劃等四項議題，於總綱中已單獨設有與該議題相同名稱之領域</a:t>
            </a:r>
            <a:r>
              <a:rPr lang="en-US" altLang="zh-TW"/>
              <a:t>/</a:t>
            </a:r>
            <a:r>
              <a:rPr lang="zh-TW" altLang="en-US"/>
              <a:t>科目，故對應名稱之領域</a:t>
            </a:r>
            <a:r>
              <a:rPr lang="en-US" altLang="zh-TW"/>
              <a:t>/</a:t>
            </a:r>
            <a:r>
              <a:rPr lang="zh-TW" altLang="en-US"/>
              <a:t>科目之課程綱要於其基本理念、學習目標、核心素養與學習重點，已規劃並融入此等議題之概念與知識。</a:t>
            </a:r>
            <a:endParaRPr lang="en-US" altLang="zh-TW"/>
          </a:p>
          <a:p>
            <a:r>
              <a:rPr lang="en-US" altLang="zh-TW"/>
              <a:t>4.</a:t>
            </a:r>
            <a:r>
              <a:rPr lang="zh-TW" altLang="en-US"/>
              <a:t>法治、能源、安全、防災、家庭、戶外教育、原住民族教育等七項議題，其均與其相關領域之概念與知識有關。例如：法治</a:t>
            </a:r>
            <a:r>
              <a:rPr lang="en-US" altLang="zh-TW"/>
              <a:t>(</a:t>
            </a:r>
            <a:r>
              <a:rPr lang="zh-TW" altLang="en-US"/>
              <a:t>社會</a:t>
            </a:r>
            <a:r>
              <a:rPr lang="en-US" altLang="zh-TW"/>
              <a:t>/</a:t>
            </a:r>
            <a:r>
              <a:rPr lang="zh-TW" altLang="en-US"/>
              <a:t>公民與社會</a:t>
            </a:r>
            <a:r>
              <a:rPr lang="en-US" altLang="zh-TW"/>
              <a:t>)</a:t>
            </a:r>
            <a:r>
              <a:rPr lang="zh-TW" altLang="en-US"/>
              <a:t>、能源</a:t>
            </a:r>
            <a:r>
              <a:rPr lang="en-US" altLang="zh-TW"/>
              <a:t>(</a:t>
            </a:r>
            <a:r>
              <a:rPr lang="zh-TW" altLang="en-US"/>
              <a:t>自然科學、科技</a:t>
            </a:r>
            <a:r>
              <a:rPr lang="en-US" altLang="zh-TW"/>
              <a:t>)</a:t>
            </a:r>
            <a:r>
              <a:rPr lang="zh-TW" altLang="en-US"/>
              <a:t>、安全</a:t>
            </a:r>
            <a:r>
              <a:rPr lang="en-US" altLang="zh-TW"/>
              <a:t>(</a:t>
            </a:r>
            <a:r>
              <a:rPr lang="zh-TW" altLang="en-US"/>
              <a:t>自然科學、健康與體育、綜合活動</a:t>
            </a:r>
            <a:r>
              <a:rPr lang="en-US" altLang="zh-TW"/>
              <a:t>/</a:t>
            </a:r>
            <a:r>
              <a:rPr lang="zh-TW" altLang="en-US"/>
              <a:t>家政</a:t>
            </a:r>
            <a:r>
              <a:rPr lang="en-US" altLang="zh-TW"/>
              <a:t>)</a:t>
            </a:r>
            <a:r>
              <a:rPr lang="zh-TW" altLang="en-US"/>
              <a:t>、防災</a:t>
            </a:r>
            <a:r>
              <a:rPr lang="en-US" altLang="zh-TW"/>
              <a:t>(</a:t>
            </a:r>
            <a:r>
              <a:rPr lang="zh-TW" altLang="en-US"/>
              <a:t>自然科學、綜合活動、全民國防教育</a:t>
            </a:r>
            <a:r>
              <a:rPr lang="en-US" altLang="zh-TW"/>
              <a:t>)</a:t>
            </a:r>
            <a:r>
              <a:rPr lang="zh-TW" altLang="en-US"/>
              <a:t>、家庭</a:t>
            </a:r>
            <a:r>
              <a:rPr lang="en-US" altLang="zh-TW"/>
              <a:t>(</a:t>
            </a:r>
            <a:r>
              <a:rPr lang="zh-TW" altLang="en-US"/>
              <a:t>綜合活動</a:t>
            </a:r>
            <a:r>
              <a:rPr lang="en-US" altLang="zh-TW"/>
              <a:t>/</a:t>
            </a:r>
            <a:r>
              <a:rPr lang="zh-TW" altLang="en-US"/>
              <a:t>家政、社會</a:t>
            </a:r>
            <a:r>
              <a:rPr lang="en-US" altLang="zh-TW"/>
              <a:t>/</a:t>
            </a:r>
            <a:r>
              <a:rPr lang="zh-TW" altLang="en-US"/>
              <a:t>公民與社會</a:t>
            </a:r>
            <a:r>
              <a:rPr lang="en-US" altLang="zh-TW"/>
              <a:t>)</a:t>
            </a:r>
            <a:r>
              <a:rPr lang="zh-TW" altLang="en-US"/>
              <a:t>、戶外教育</a:t>
            </a:r>
            <a:r>
              <a:rPr lang="en-US" altLang="zh-TW"/>
              <a:t>(</a:t>
            </a:r>
            <a:r>
              <a:rPr lang="zh-TW" altLang="en-US"/>
              <a:t>綜合活動、社會、自然科學、健康與體育</a:t>
            </a:r>
            <a:r>
              <a:rPr lang="en-US" altLang="zh-TW"/>
              <a:t>)</a:t>
            </a:r>
            <a:r>
              <a:rPr lang="zh-TW" altLang="en-US"/>
              <a:t>、原住民族教育</a:t>
            </a:r>
            <a:r>
              <a:rPr lang="en-US" altLang="zh-TW"/>
              <a:t>(</a:t>
            </a:r>
            <a:r>
              <a:rPr lang="zh-TW" altLang="en-US"/>
              <a:t>本土語文</a:t>
            </a:r>
            <a:r>
              <a:rPr lang="en-US" altLang="zh-TW"/>
              <a:t>/</a:t>
            </a:r>
            <a:r>
              <a:rPr lang="zh-TW" altLang="en-US"/>
              <a:t>原住民族語文、社會、自然科學</a:t>
            </a:r>
            <a:r>
              <a:rPr lang="en-US" altLang="zh-TW"/>
              <a:t>)</a:t>
            </a:r>
            <a:r>
              <a:rPr lang="zh-TW" altLang="en-US"/>
              <a:t>。</a:t>
            </a:r>
            <a:endParaRPr lang="en-US" altLang="zh-TW"/>
          </a:p>
          <a:p>
            <a:endParaRPr lang="zh-TW" altLang="en-US"/>
          </a:p>
        </p:txBody>
      </p:sp>
      <p:sp>
        <p:nvSpPr>
          <p:cNvPr id="138244" name="投影片編號版面配置區 3">
            <a:extLst>
              <a:ext uri="{FF2B5EF4-FFF2-40B4-BE49-F238E27FC236}">
                <a16:creationId xmlns:a16="http://schemas.microsoft.com/office/drawing/2014/main" xmlns="" id="{1434F8E9-DEBF-4403-AD17-C88D527A301F}"/>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3060323-9352-4B6A-BA0D-13A43BF2E5ED}" type="slidenum">
              <a:rPr kumimoji="0" lang="zh-TW" altLang="en-US" smtClean="0">
                <a:latin typeface="Calibri" panose="020F0502020204030204" pitchFamily="34" charset="0"/>
              </a:rPr>
              <a:pPr/>
              <a:t>54</a:t>
            </a:fld>
            <a:endParaRPr kumimoji="0" lang="en-US" altLang="zh-TW">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a:extLst>
              <a:ext uri="{FF2B5EF4-FFF2-40B4-BE49-F238E27FC236}">
                <a16:creationId xmlns:a16="http://schemas.microsoft.com/office/drawing/2014/main" xmlns="" id="{B39DBF53-5E83-43FA-B207-5F20233879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0291" name="備忘稿版面配置區 2">
            <a:extLst>
              <a:ext uri="{FF2B5EF4-FFF2-40B4-BE49-F238E27FC236}">
                <a16:creationId xmlns:a16="http://schemas.microsoft.com/office/drawing/2014/main" xmlns="" id="{6474357D-AC0E-4777-A84A-7BFFBD7CE59A}"/>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議題工作圈於研修過程中與各領域</a:t>
            </a:r>
            <a:r>
              <a:rPr lang="en-US" altLang="zh-TW"/>
              <a:t>/</a:t>
            </a:r>
            <a:r>
              <a:rPr lang="zh-TW" altLang="en-US"/>
              <a:t>科目課程綱要研修小組積極進行雙向互動</a:t>
            </a:r>
            <a:r>
              <a:rPr lang="en-US" altLang="zh-TW"/>
              <a:t>,</a:t>
            </a:r>
            <a:r>
              <a:rPr lang="zh-TW" altLang="en-US"/>
              <a:t>或進行面對 面對話或進行課程文件</a:t>
            </a:r>
            <a:r>
              <a:rPr lang="en-US" altLang="zh-TW"/>
              <a:t>(</a:t>
            </a:r>
            <a:r>
              <a:rPr lang="zh-TW" altLang="en-US"/>
              <a:t>各領域</a:t>
            </a:r>
            <a:r>
              <a:rPr lang="en-US" altLang="zh-TW"/>
              <a:t>/</a:t>
            </a:r>
            <a:r>
              <a:rPr lang="zh-TW" altLang="en-US"/>
              <a:t>科目之學習內容與學習重點等</a:t>
            </a:r>
            <a:r>
              <a:rPr lang="en-US" altLang="zh-TW"/>
              <a:t>)</a:t>
            </a:r>
            <a:r>
              <a:rPr lang="zh-TW" altLang="en-US"/>
              <a:t>交叉檢視</a:t>
            </a:r>
            <a:r>
              <a:rPr lang="en-US" altLang="zh-TW"/>
              <a:t>,</a:t>
            </a:r>
            <a:r>
              <a:rPr lang="zh-TW" altLang="en-US"/>
              <a:t>以求各領綱的 基本理念、核心素養、學習目標、學習重點及實施要點能適切融入議題之核心價值、學習 主題</a:t>
            </a:r>
            <a:r>
              <a:rPr lang="en-US" altLang="zh-TW"/>
              <a:t>/</a:t>
            </a:r>
            <a:r>
              <a:rPr lang="zh-TW" altLang="en-US"/>
              <a:t>實質內涵、實施注意事項等。</a:t>
            </a:r>
          </a:p>
        </p:txBody>
      </p:sp>
      <p:sp>
        <p:nvSpPr>
          <p:cNvPr id="140292" name="投影片編號版面配置區 3">
            <a:extLst>
              <a:ext uri="{FF2B5EF4-FFF2-40B4-BE49-F238E27FC236}">
                <a16:creationId xmlns:a16="http://schemas.microsoft.com/office/drawing/2014/main" xmlns="" id="{331E7BB0-3026-47FA-A604-EBA08410EAD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554906D-A7F9-4B8F-9139-DFBA49BDBE68}" type="slidenum">
              <a:rPr kumimoji="0" lang="zh-TW" altLang="en-US" smtClean="0">
                <a:latin typeface="Calibri" panose="020F0502020204030204" pitchFamily="34" charset="0"/>
              </a:rPr>
              <a:pPr/>
              <a:t>55</a:t>
            </a:fld>
            <a:endParaRPr kumimoji="0" lang="en-US" altLang="zh-TW">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a:extLst>
              <a:ext uri="{FF2B5EF4-FFF2-40B4-BE49-F238E27FC236}">
                <a16:creationId xmlns:a16="http://schemas.microsoft.com/office/drawing/2014/main" xmlns="" id="{6F04EE6C-A028-4E90-A198-17A3AB7AE4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2339" name="備忘稿版面配置區 2">
            <a:extLst>
              <a:ext uri="{FF2B5EF4-FFF2-40B4-BE49-F238E27FC236}">
                <a16:creationId xmlns:a16="http://schemas.microsoft.com/office/drawing/2014/main" xmlns="" id="{F4DD4AF5-1032-462E-A587-C5A7E5A037A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議題融入各領綱學習重點</a:t>
            </a:r>
            <a:r>
              <a:rPr lang="en-US" altLang="zh-TW"/>
              <a:t>,</a:t>
            </a:r>
            <a:r>
              <a:rPr lang="zh-TW" altLang="en-US"/>
              <a:t>可藉由連結、延伸、統整與 轉化</a:t>
            </a:r>
            <a:r>
              <a:rPr lang="en-US" altLang="zh-TW"/>
              <a:t>,</a:t>
            </a:r>
            <a:r>
              <a:rPr lang="zh-TW" altLang="en-US"/>
              <a:t>豐富領域</a:t>
            </a:r>
            <a:r>
              <a:rPr lang="en-US" altLang="zh-TW"/>
              <a:t>/</a:t>
            </a:r>
            <a:r>
              <a:rPr lang="zh-TW" altLang="en-US"/>
              <a:t>科目之學習</a:t>
            </a:r>
            <a:r>
              <a:rPr lang="en-US" altLang="zh-TW"/>
              <a:t>,</a:t>
            </a:r>
            <a:r>
              <a:rPr lang="zh-TW" altLang="en-US"/>
              <a:t>有助於核心素養導向課程之落實 </a:t>
            </a:r>
          </a:p>
          <a:p>
            <a:endParaRPr lang="zh-TW" altLang="en-US"/>
          </a:p>
          <a:p>
            <a:endParaRPr lang="zh-TW" altLang="en-US"/>
          </a:p>
        </p:txBody>
      </p:sp>
      <p:sp>
        <p:nvSpPr>
          <p:cNvPr id="142340" name="投影片編號版面配置區 3">
            <a:extLst>
              <a:ext uri="{FF2B5EF4-FFF2-40B4-BE49-F238E27FC236}">
                <a16:creationId xmlns:a16="http://schemas.microsoft.com/office/drawing/2014/main" xmlns="" id="{3EBCF6FA-A077-4E1A-A5C9-0BC6FDF581F8}"/>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A188F6-682C-44FB-BC82-25ACF63714AA}" type="slidenum">
              <a:rPr kumimoji="0" lang="zh-TW" altLang="en-US" smtClean="0">
                <a:latin typeface="Calibri" panose="020F0502020204030204" pitchFamily="34" charset="0"/>
              </a:rPr>
              <a:pPr/>
              <a:t>56</a:t>
            </a:fld>
            <a:endParaRPr kumimoji="0" lang="en-US" altLang="zh-TW">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圖像版面配置區 1">
            <a:extLst>
              <a:ext uri="{FF2B5EF4-FFF2-40B4-BE49-F238E27FC236}">
                <a16:creationId xmlns:a16="http://schemas.microsoft.com/office/drawing/2014/main" xmlns="" id="{82F599A5-41DB-47BF-88A7-4FCFDB6FC4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4387" name="備忘稿版面配置區 2">
            <a:extLst>
              <a:ext uri="{FF2B5EF4-FFF2-40B4-BE49-F238E27FC236}">
                <a16:creationId xmlns:a16="http://schemas.microsoft.com/office/drawing/2014/main" xmlns="" id="{99049309-7589-4B69-9F57-81C324655CAA}"/>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TW"/>
              <a:t>1.</a:t>
            </a:r>
            <a:r>
              <a:rPr lang="zh-TW" altLang="en-US"/>
              <a:t>第一類課程是將議題的概念或內涵融入於既有課程內容之中。而融入的議題可僅就某單 一議題</a:t>
            </a:r>
            <a:r>
              <a:rPr lang="en-US" altLang="zh-TW"/>
              <a:t>,</a:t>
            </a:r>
            <a:r>
              <a:rPr lang="zh-TW" altLang="en-US"/>
              <a:t>也可選擇多項相關議題加以融入</a:t>
            </a:r>
            <a:r>
              <a:rPr lang="en-US" altLang="zh-TW"/>
              <a:t>,</a:t>
            </a:r>
            <a:r>
              <a:rPr lang="zh-TW" altLang="en-US"/>
              <a:t>被融入的領域可以是同領域也可跨不同領域。 此類課程因建立於原既有課程架構與內容</a:t>
            </a:r>
            <a:r>
              <a:rPr lang="en-US" altLang="zh-TW"/>
              <a:t>,</a:t>
            </a:r>
            <a:r>
              <a:rPr lang="zh-TW" altLang="en-US"/>
              <a:t>就其內容與議題進行連結或延伸</a:t>
            </a:r>
            <a:r>
              <a:rPr lang="en-US" altLang="zh-TW"/>
              <a:t>,</a:t>
            </a:r>
            <a:r>
              <a:rPr lang="zh-TW" altLang="en-US"/>
              <a:t>較易於設 計與實施。</a:t>
            </a:r>
          </a:p>
          <a:p>
            <a:r>
              <a:rPr lang="en-US" altLang="zh-TW"/>
              <a:t>2.</a:t>
            </a:r>
            <a:r>
              <a:rPr lang="zh-TW" altLang="en-US"/>
              <a:t>第二類課程是以主題式的議題形成獨立完整的單元課程</a:t>
            </a:r>
            <a:r>
              <a:rPr lang="en-US" altLang="zh-TW"/>
              <a:t>,</a:t>
            </a:r>
            <a:r>
              <a:rPr lang="zh-TW" altLang="en-US"/>
              <a:t>該議題主題可為單一議題或多 議題整合方式</a:t>
            </a:r>
            <a:r>
              <a:rPr lang="en-US" altLang="zh-TW"/>
              <a:t>,</a:t>
            </a:r>
            <a:r>
              <a:rPr lang="zh-TW" altLang="en-US"/>
              <a:t>也由於此類課程需要另覓教學時間</a:t>
            </a:r>
            <a:r>
              <a:rPr lang="en-US" altLang="zh-TW"/>
              <a:t>,</a:t>
            </a:r>
            <a:r>
              <a:rPr lang="zh-TW" altLang="en-US"/>
              <a:t>通常運用彈性學習時間</a:t>
            </a:r>
            <a:r>
              <a:rPr lang="en-US" altLang="zh-TW"/>
              <a:t>(</a:t>
            </a:r>
            <a:r>
              <a:rPr lang="zh-TW" altLang="en-US"/>
              <a:t>高級中等 學校</a:t>
            </a:r>
            <a:r>
              <a:rPr lang="en-US" altLang="zh-TW"/>
              <a:t>)</a:t>
            </a:r>
            <a:r>
              <a:rPr lang="zh-TW" altLang="en-US"/>
              <a:t>或彈性學習課程</a:t>
            </a:r>
            <a:r>
              <a:rPr lang="en-US" altLang="zh-TW"/>
              <a:t>(</a:t>
            </a:r>
            <a:r>
              <a:rPr lang="zh-TW" altLang="en-US"/>
              <a:t>國民中小學</a:t>
            </a:r>
            <a:r>
              <a:rPr lang="en-US" altLang="zh-TW"/>
              <a:t>),</a:t>
            </a:r>
            <a:r>
              <a:rPr lang="zh-TW" altLang="en-US"/>
              <a:t>或規劃領域</a:t>
            </a:r>
            <a:r>
              <a:rPr lang="en-US" altLang="zh-TW"/>
              <a:t>/</a:t>
            </a:r>
            <a:r>
              <a:rPr lang="zh-TW" altLang="en-US"/>
              <a:t>科目之部份授課時數</a:t>
            </a:r>
            <a:r>
              <a:rPr lang="en-US" altLang="zh-TW"/>
              <a:t>,</a:t>
            </a:r>
            <a:r>
              <a:rPr lang="zh-TW" altLang="en-US"/>
              <a:t>以建立學校辦 學特色</a:t>
            </a:r>
            <a:r>
              <a:rPr lang="en-US" altLang="zh-TW"/>
              <a:t>,</a:t>
            </a:r>
            <a:r>
              <a:rPr lang="zh-TW" altLang="en-US"/>
              <a:t>成為學校的特色課程。此類課程需另行進行教材編寫</a:t>
            </a:r>
            <a:r>
              <a:rPr lang="en-US" altLang="zh-TW"/>
              <a:t>,</a:t>
            </a:r>
            <a:r>
              <a:rPr lang="zh-TW" altLang="en-US"/>
              <a:t>且需於原教學時間外尋 找該課程的時間</a:t>
            </a:r>
            <a:r>
              <a:rPr lang="en-US" altLang="zh-TW"/>
              <a:t>,</a:t>
            </a:r>
            <a:r>
              <a:rPr lang="zh-TW" altLang="en-US"/>
              <a:t>非授課教師個別能為之</a:t>
            </a:r>
            <a:r>
              <a:rPr lang="en-US" altLang="zh-TW"/>
              <a:t>,</a:t>
            </a:r>
            <a:r>
              <a:rPr lang="zh-TW" altLang="en-US"/>
              <a:t>較需團隊的合作</a:t>
            </a:r>
            <a:r>
              <a:rPr lang="en-US" altLang="zh-TW"/>
              <a:t>,</a:t>
            </a:r>
            <a:r>
              <a:rPr lang="zh-TW" altLang="en-US"/>
              <a:t>以及學校的支持與協助。 </a:t>
            </a:r>
          </a:p>
          <a:p>
            <a:r>
              <a:rPr lang="en-US" altLang="zh-TW"/>
              <a:t>3.</a:t>
            </a:r>
            <a:r>
              <a:rPr lang="zh-TW" altLang="en-US"/>
              <a:t>上述課程類型在選擇設計時</a:t>
            </a:r>
            <a:r>
              <a:rPr lang="en-US" altLang="zh-TW"/>
              <a:t>,</a:t>
            </a:r>
            <a:r>
              <a:rPr lang="zh-TW" altLang="en-US"/>
              <a:t>主要視學校辦學理念、課程目標、課程內容、資源條件與 等內外因素而定</a:t>
            </a:r>
            <a:r>
              <a:rPr lang="en-US" altLang="zh-TW"/>
              <a:t>,</a:t>
            </a:r>
            <a:r>
              <a:rPr lang="zh-TW" altLang="en-US"/>
              <a:t>學校可針對需要與條件進行不同課程類型的選擇。</a:t>
            </a:r>
          </a:p>
          <a:p>
            <a:r>
              <a:rPr lang="en-US" altLang="zh-TW"/>
              <a:t>4.</a:t>
            </a:r>
            <a:r>
              <a:rPr lang="zh-TW" altLang="en-US"/>
              <a:t>其次</a:t>
            </a:r>
            <a:r>
              <a:rPr lang="en-US" altLang="zh-TW"/>
              <a:t>,</a:t>
            </a:r>
            <a:r>
              <a:rPr lang="zh-TW" altLang="en-US"/>
              <a:t>整合多議題時</a:t>
            </a:r>
            <a:r>
              <a:rPr lang="en-US" altLang="zh-TW"/>
              <a:t>, </a:t>
            </a:r>
            <a:r>
              <a:rPr lang="zh-TW" altLang="en-US"/>
              <a:t>宜留意議題的結合宜思考議題彼此的理念、目標等相關程度。例如</a:t>
            </a:r>
            <a:r>
              <a:rPr lang="en-US" altLang="zh-TW"/>
              <a:t>:</a:t>
            </a:r>
            <a:r>
              <a:rPr lang="zh-TW" altLang="en-US"/>
              <a:t>「性別平等、人權、原住 民族」</a:t>
            </a:r>
            <a:r>
              <a:rPr lang="en-US" altLang="zh-TW"/>
              <a:t>;</a:t>
            </a:r>
            <a:r>
              <a:rPr lang="zh-TW" altLang="en-US"/>
              <a:t>「環境、海洋、安全、戶外」</a:t>
            </a:r>
            <a:r>
              <a:rPr lang="en-US" altLang="zh-TW"/>
              <a:t>;</a:t>
            </a:r>
            <a:r>
              <a:rPr lang="zh-TW" altLang="en-US"/>
              <a:t>「資訊、科技」</a:t>
            </a:r>
            <a:r>
              <a:rPr lang="en-US" altLang="zh-TW"/>
              <a:t>;</a:t>
            </a:r>
            <a:r>
              <a:rPr lang="zh-TW" altLang="en-US"/>
              <a:t>「國際、多元文化、原住民族」等較易 形成多議題的融入式課程或主題式課程。 </a:t>
            </a:r>
          </a:p>
        </p:txBody>
      </p:sp>
      <p:sp>
        <p:nvSpPr>
          <p:cNvPr id="144388" name="投影片編號版面配置區 3">
            <a:extLst>
              <a:ext uri="{FF2B5EF4-FFF2-40B4-BE49-F238E27FC236}">
                <a16:creationId xmlns:a16="http://schemas.microsoft.com/office/drawing/2014/main" xmlns="" id="{1A687021-F633-4C6D-AD7D-28A0EA01A7A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0EFD0D3-4E4A-4262-8ABC-E3E4BF359B31}" type="slidenum">
              <a:rPr kumimoji="0" lang="zh-TW" altLang="en-US" smtClean="0">
                <a:latin typeface="Calibri" panose="020F0502020204030204" pitchFamily="34" charset="0"/>
              </a:rPr>
              <a:pPr/>
              <a:t>57</a:t>
            </a:fld>
            <a:endParaRPr kumimoji="0" lang="en-US" altLang="zh-TW">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投影片圖像版面配置區 1">
            <a:extLst>
              <a:ext uri="{FF2B5EF4-FFF2-40B4-BE49-F238E27FC236}">
                <a16:creationId xmlns:a16="http://schemas.microsoft.com/office/drawing/2014/main" xmlns="" id="{FAB175D7-EB54-4A2F-A0A0-3F23D8E5A1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6435" name="備忘稿版面配置區 2">
            <a:extLst>
              <a:ext uri="{FF2B5EF4-FFF2-40B4-BE49-F238E27FC236}">
                <a16:creationId xmlns:a16="http://schemas.microsoft.com/office/drawing/2014/main" xmlns="" id="{37348C77-434E-4B0E-A0E6-79732420D2A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TW"/>
              <a:t>1.</a:t>
            </a:r>
            <a:r>
              <a:rPr lang="zh-TW" altLang="en-US"/>
              <a:t>環境議題教學示例說明</a:t>
            </a:r>
          </a:p>
          <a:p>
            <a:r>
              <a:rPr lang="en-US" altLang="zh-TW"/>
              <a:t>2.</a:t>
            </a:r>
            <a:r>
              <a:rPr lang="zh-TW" altLang="en-US"/>
              <a:t>教學示例內容說明環境議題融入之健體領綱學習重點</a:t>
            </a:r>
            <a:r>
              <a:rPr lang="en-US" altLang="zh-TW"/>
              <a:t>,</a:t>
            </a:r>
            <a:r>
              <a:rPr lang="zh-TW" altLang="en-US"/>
              <a:t>藉由連結、延伸、統整與 轉化</a:t>
            </a:r>
            <a:r>
              <a:rPr lang="en-US" altLang="zh-TW"/>
              <a:t>,</a:t>
            </a:r>
            <a:r>
              <a:rPr lang="zh-TW" altLang="en-US"/>
              <a:t>豐富領域</a:t>
            </a:r>
            <a:r>
              <a:rPr lang="en-US" altLang="zh-TW"/>
              <a:t>/</a:t>
            </a:r>
            <a:r>
              <a:rPr lang="zh-TW" altLang="en-US"/>
              <a:t>科目之學習</a:t>
            </a:r>
            <a:r>
              <a:rPr lang="en-US" altLang="zh-TW"/>
              <a:t>,</a:t>
            </a:r>
            <a:r>
              <a:rPr lang="zh-TW" altLang="en-US"/>
              <a:t>有助於核心素養導向課程之落實 </a:t>
            </a:r>
          </a:p>
          <a:p>
            <a:endParaRPr lang="zh-TW" altLang="en-US"/>
          </a:p>
          <a:p>
            <a:endParaRPr lang="zh-TW" altLang="en-US"/>
          </a:p>
        </p:txBody>
      </p:sp>
      <p:sp>
        <p:nvSpPr>
          <p:cNvPr id="146436" name="投影片編號版面配置區 3">
            <a:extLst>
              <a:ext uri="{FF2B5EF4-FFF2-40B4-BE49-F238E27FC236}">
                <a16:creationId xmlns:a16="http://schemas.microsoft.com/office/drawing/2014/main" xmlns="" id="{823C9F2F-1A32-4922-9C54-44C8B4CF367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9283D65-B88E-48A6-A892-8691740E6878}" type="slidenum">
              <a:rPr kumimoji="0" lang="zh-TW" altLang="en-US" smtClean="0">
                <a:latin typeface="Calibri" panose="020F0502020204030204" pitchFamily="34" charset="0"/>
              </a:rPr>
              <a:pPr/>
              <a:t>58</a:t>
            </a:fld>
            <a:endParaRPr kumimoji="0" lang="en-US" altLang="zh-TW">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投影片圖像版面配置區 1">
            <a:extLst>
              <a:ext uri="{FF2B5EF4-FFF2-40B4-BE49-F238E27FC236}">
                <a16:creationId xmlns:a16="http://schemas.microsoft.com/office/drawing/2014/main" xmlns="" id="{C956E590-DBCA-4F01-824C-48390BD6F2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8483" name="備忘稿版面配置區 2">
            <a:extLst>
              <a:ext uri="{FF2B5EF4-FFF2-40B4-BE49-F238E27FC236}">
                <a16:creationId xmlns:a16="http://schemas.microsoft.com/office/drawing/2014/main" xmlns="" id="{63EF7ED7-62E5-444B-B8DA-005119D34652}"/>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教學示例內容呈現健體領綱的基本理念、核心素養、學習目標、學習重點及實施要點能適切融入議題之核心價值、學習 主題</a:t>
            </a:r>
            <a:r>
              <a:rPr lang="en-US" altLang="zh-TW"/>
              <a:t>/</a:t>
            </a:r>
            <a:r>
              <a:rPr lang="zh-TW" altLang="en-US"/>
              <a:t>實質內涵</a:t>
            </a:r>
          </a:p>
        </p:txBody>
      </p:sp>
      <p:sp>
        <p:nvSpPr>
          <p:cNvPr id="148484" name="投影片編號版面配置區 3">
            <a:extLst>
              <a:ext uri="{FF2B5EF4-FFF2-40B4-BE49-F238E27FC236}">
                <a16:creationId xmlns:a16="http://schemas.microsoft.com/office/drawing/2014/main" xmlns="" id="{8BCFE4A7-5506-409D-8E6F-AB4D318CE875}"/>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0260DFF-986C-41DB-ABDE-260DDD4AC9A5}" type="slidenum">
              <a:rPr kumimoji="0" lang="zh-TW" altLang="en-US" smtClean="0">
                <a:latin typeface="Calibri" panose="020F0502020204030204" pitchFamily="34" charset="0"/>
              </a:rPr>
              <a:pPr/>
              <a:t>59</a:t>
            </a:fld>
            <a:endParaRPr kumimoji="0" lang="en-US" altLang="zh-TW">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投影片圖像版面配置區 1">
            <a:extLst>
              <a:ext uri="{FF2B5EF4-FFF2-40B4-BE49-F238E27FC236}">
                <a16:creationId xmlns:a16="http://schemas.microsoft.com/office/drawing/2014/main" xmlns="" id="{E5A1ED27-0CAA-49FC-9302-25616C953A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0531" name="備忘稿版面配置區 2">
            <a:extLst>
              <a:ext uri="{FF2B5EF4-FFF2-40B4-BE49-F238E27FC236}">
                <a16:creationId xmlns:a16="http://schemas.microsoft.com/office/drawing/2014/main" xmlns="" id="{2232A8AE-8A8C-468E-8DBC-D80DA1E36D68}"/>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TW" dirty="0"/>
              <a:t>1.</a:t>
            </a:r>
            <a:r>
              <a:rPr lang="zh-TW" altLang="en-US" dirty="0"/>
              <a:t>議題存在於你我的生活情境之中</a:t>
            </a:r>
            <a:r>
              <a:rPr lang="en-US" altLang="zh-TW" dirty="0"/>
              <a:t>, </a:t>
            </a:r>
            <a:r>
              <a:rPr lang="zh-TW" altLang="en-US" dirty="0"/>
              <a:t>藉由議題教育</a:t>
            </a:r>
            <a:r>
              <a:rPr lang="en-US" altLang="zh-TW" dirty="0"/>
              <a:t>,</a:t>
            </a:r>
            <a:r>
              <a:rPr lang="zh-TW" altLang="en-US" dirty="0"/>
              <a:t>可引導學生覺知生活中的議題</a:t>
            </a:r>
            <a:r>
              <a:rPr lang="en-US" altLang="zh-TW" dirty="0"/>
              <a:t>2.</a:t>
            </a:r>
            <a:r>
              <a:rPr lang="zh-TW" altLang="en-US" dirty="0"/>
              <a:t>並從不同領域</a:t>
            </a:r>
            <a:r>
              <a:rPr lang="en-US" altLang="zh-TW" dirty="0"/>
              <a:t>/</a:t>
            </a:r>
            <a:r>
              <a:rPr lang="zh-TW" altLang="en-US" dirty="0"/>
              <a:t>學科角度對議題加以探究、分 析與思考</a:t>
            </a:r>
            <a:r>
              <a:rPr lang="en-US" altLang="zh-TW" dirty="0"/>
              <a:t>,</a:t>
            </a:r>
            <a:r>
              <a:rPr lang="zh-TW" altLang="en-US" dirty="0"/>
              <a:t>從而培養學生對生活情境問題的分析與解決能力</a:t>
            </a:r>
            <a:r>
              <a:rPr lang="en-US" altLang="zh-TW" dirty="0"/>
              <a:t>,</a:t>
            </a:r>
            <a:r>
              <a:rPr lang="zh-TW" altLang="en-US" dirty="0"/>
              <a:t>使學生從各領域所獲得的學習 內容更為通透完整</a:t>
            </a:r>
          </a:p>
          <a:p>
            <a:r>
              <a:rPr lang="en-US" altLang="zh-TW" dirty="0"/>
              <a:t>3.</a:t>
            </a:r>
            <a:r>
              <a:rPr lang="zh-TW" altLang="en-US" dirty="0"/>
              <a:t>進而習得所需技能、建立開放與追求共好的價值</a:t>
            </a:r>
            <a:r>
              <a:rPr lang="en-US" altLang="zh-TW" dirty="0"/>
              <a:t>,</a:t>
            </a:r>
            <a:r>
              <a:rPr lang="zh-TW" altLang="en-US" dirty="0"/>
              <a:t>並展現具體的行動</a:t>
            </a:r>
            <a:r>
              <a:rPr lang="en-US" altLang="zh-TW" dirty="0"/>
              <a:t>, </a:t>
            </a:r>
            <a:r>
              <a:rPr lang="zh-TW" altLang="en-US" dirty="0"/>
              <a:t>而此相當有助於核心素養的養成。</a:t>
            </a:r>
          </a:p>
          <a:p>
            <a:r>
              <a:rPr lang="en-US" altLang="zh-TW" dirty="0"/>
              <a:t>4.</a:t>
            </a:r>
            <a:r>
              <a:rPr lang="zh-TW" altLang="en-US" dirty="0"/>
              <a:t>可以說</a:t>
            </a:r>
            <a:r>
              <a:rPr lang="en-US" altLang="zh-TW" dirty="0"/>
              <a:t>,</a:t>
            </a:r>
            <a:r>
              <a:rPr lang="zh-TW" altLang="en-US" dirty="0"/>
              <a:t>議題教育是學生統合各領域教育內 容</a:t>
            </a:r>
            <a:r>
              <a:rPr lang="en-US" altLang="zh-TW" dirty="0"/>
              <a:t>,</a:t>
            </a:r>
            <a:r>
              <a:rPr lang="zh-TW" altLang="en-US" dirty="0"/>
              <a:t>以及應用各領域所學的重要樞紐。 </a:t>
            </a:r>
          </a:p>
        </p:txBody>
      </p:sp>
      <p:sp>
        <p:nvSpPr>
          <p:cNvPr id="150532" name="投影片編號版面配置區 3">
            <a:extLst>
              <a:ext uri="{FF2B5EF4-FFF2-40B4-BE49-F238E27FC236}">
                <a16:creationId xmlns:a16="http://schemas.microsoft.com/office/drawing/2014/main" xmlns="" id="{0C75D1A1-E318-437C-B3EC-0025084A07D8}"/>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8119E6B-F81B-4094-9D09-7690F057CB7A}" type="slidenum">
              <a:rPr kumimoji="0" lang="zh-TW" altLang="en-US" smtClean="0">
                <a:latin typeface="Calibri" panose="020F0502020204030204" pitchFamily="34" charset="0"/>
              </a:rPr>
              <a:pPr/>
              <a:t>60</a:t>
            </a:fld>
            <a:endParaRPr kumimoji="0" lang="en-US" altLang="zh-TW">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Shape 546">
            <a:extLst>
              <a:ext uri="{FF2B5EF4-FFF2-40B4-BE49-F238E27FC236}">
                <a16:creationId xmlns:a16="http://schemas.microsoft.com/office/drawing/2014/main" xmlns="" id="{1883ECC7-728E-4C89-AABA-DE181B2A92EE}"/>
              </a:ext>
            </a:extLst>
          </p:cNvPr>
          <p:cNvSpPr>
            <a:spLocks noGrp="1" noRot="1" noChangeAspect="1" noTextEdit="1"/>
          </p:cNvSpPr>
          <p:nvPr>
            <p:ph type="sldImg" idx="2"/>
          </p:nvPr>
        </p:nvSpPr>
        <p:spPr bwMode="auto">
          <a:xfrm>
            <a:off x="917575" y="746125"/>
            <a:ext cx="4973638" cy="373062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xmlns="">
                <a:solidFill>
                  <a:srgbClr val="FFFFFF"/>
                </a:solidFill>
              </a14:hiddenFill>
            </a:ext>
          </a:extLst>
        </p:spPr>
      </p:sp>
      <p:sp>
        <p:nvSpPr>
          <p:cNvPr id="41987" name="Shape 547">
            <a:extLst>
              <a:ext uri="{FF2B5EF4-FFF2-40B4-BE49-F238E27FC236}">
                <a16:creationId xmlns:a16="http://schemas.microsoft.com/office/drawing/2014/main" xmlns="" id="{B34727B0-E7A3-496E-89D8-43CE390628DB}"/>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91543" rIns="91543" bIns="91543"/>
          <a:lstStyle/>
          <a:p>
            <a:pPr eaLnBrk="1" hangingPunct="1"/>
            <a:r>
              <a:rPr lang="zh-TW" altLang="en-US"/>
              <a:t>引自十二年國民基本教育課程綱要總綱</a:t>
            </a:r>
          </a:p>
          <a:p>
            <a:pPr eaLnBrk="1" hangingPunct="1">
              <a:spcBef>
                <a:spcPct val="0"/>
              </a:spcBef>
              <a:buSzPct val="25000"/>
            </a:pPr>
            <a:r>
              <a:rPr lang="zh-TW" altLang="en-US"/>
              <a:t>總綱願景</a:t>
            </a:r>
            <a:endParaRPr lang="en-US" altLang="zh-TW"/>
          </a:p>
          <a:p>
            <a:pPr eaLnBrk="1" hangingPunct="1">
              <a:spcBef>
                <a:spcPct val="0"/>
              </a:spcBef>
              <a:buSzPct val="25000"/>
            </a:pPr>
            <a:endParaRPr lang="en-US" altLang="zh-TW"/>
          </a:p>
          <a:p>
            <a:pPr eaLnBrk="1" hangingPunct="1">
              <a:spcBef>
                <a:spcPct val="0"/>
              </a:spcBef>
              <a:buSzPct val="25000"/>
            </a:pPr>
            <a:r>
              <a:rPr lang="zh-TW" altLang="en-US"/>
              <a:t>課綱願景是成就每一個孩子，適性揚才，終身學習。</a:t>
            </a:r>
            <a:endParaRPr lang="en-US" altLang="zh-TW"/>
          </a:p>
          <a:p>
            <a:pPr eaLnBrk="1" hangingPunct="1">
              <a:spcBef>
                <a:spcPct val="0"/>
              </a:spcBef>
              <a:buSzPct val="25000"/>
            </a:pPr>
            <a:r>
              <a:rPr lang="en-US" altLang="zh-TW"/>
              <a:t>多元的課程讓學生適性學習</a:t>
            </a:r>
            <a:r>
              <a:rPr lang="zh-TW" altLang="en-US">
                <a:latin typeface="新細明體" panose="02020500000000000000" pitchFamily="18" charset="-120"/>
              </a:rPr>
              <a:t>，</a:t>
            </a:r>
            <a:r>
              <a:rPr lang="en-US" altLang="zh-TW"/>
              <a:t>適性發展</a:t>
            </a:r>
            <a:r>
              <a:rPr lang="zh-TW" altLang="en-US">
                <a:latin typeface="新細明體" panose="02020500000000000000" pitchFamily="18" charset="-120"/>
              </a:rPr>
              <a:t>，</a:t>
            </a:r>
            <a:r>
              <a:rPr lang="en-US" altLang="zh-TW"/>
              <a:t>終身保有不斷更新成長的動力</a:t>
            </a:r>
            <a:r>
              <a:rPr lang="zh-TW" altLang="en-US">
                <a:latin typeface="新細明體" panose="02020500000000000000" pitchFamily="18" charset="-120"/>
              </a:rPr>
              <a:t>，</a:t>
            </a:r>
            <a:r>
              <a:rPr lang="en-US" altLang="zh-TW"/>
              <a:t>成為終身學習者！</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xmlns="" id="{B1D9907F-9D9A-45EB-B348-BAC21DFAB2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2579" name="備忘稿版面配置區 2">
            <a:extLst>
              <a:ext uri="{FF2B5EF4-FFF2-40B4-BE49-F238E27FC236}">
                <a16:creationId xmlns:a16="http://schemas.microsoft.com/office/drawing/2014/main" xmlns="" id="{5AC58014-076C-4854-9E12-81628E153088}"/>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52580" name="投影片編號版面配置區 3">
            <a:extLst>
              <a:ext uri="{FF2B5EF4-FFF2-40B4-BE49-F238E27FC236}">
                <a16:creationId xmlns:a16="http://schemas.microsoft.com/office/drawing/2014/main" xmlns="" id="{C039313B-EFAA-483A-8E6A-679EA6977D01}"/>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A67ED8F-F83E-4032-9965-286A80A72F3C}" type="slidenum">
              <a:rPr kumimoji="0" lang="zh-TW" altLang="en-US" smtClean="0">
                <a:solidFill>
                  <a:srgbClr val="000000"/>
                </a:solidFill>
                <a:latin typeface="Calibri" panose="020F0502020204030204" pitchFamily="34" charset="0"/>
              </a:rPr>
              <a:pPr/>
              <a:t>61</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xmlns="" id="{6973EC02-BC76-4FEB-B362-31FB294698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4627" name="備忘稿版面配置區 2">
            <a:extLst>
              <a:ext uri="{FF2B5EF4-FFF2-40B4-BE49-F238E27FC236}">
                <a16:creationId xmlns:a16="http://schemas.microsoft.com/office/drawing/2014/main" xmlns="" id="{1E600BB7-71D0-40F3-9022-66EB0106E0D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54628" name="投影片編號版面配置區 3">
            <a:extLst>
              <a:ext uri="{FF2B5EF4-FFF2-40B4-BE49-F238E27FC236}">
                <a16:creationId xmlns:a16="http://schemas.microsoft.com/office/drawing/2014/main" xmlns="" id="{D600B532-9F93-4EEC-9048-BF6DC9989BF9}"/>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7F79FE0-F1B4-4400-B48F-1B1F0F60FD21}" type="slidenum">
              <a:rPr kumimoji="0" lang="zh-TW" altLang="en-US" smtClean="0">
                <a:solidFill>
                  <a:srgbClr val="000000"/>
                </a:solidFill>
                <a:latin typeface="Calibri" panose="020F0502020204030204" pitchFamily="34" charset="0"/>
              </a:rPr>
              <a:pPr/>
              <a:t>62</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xmlns="" id="{F12C82F9-7997-4A76-AAE2-D3ABE6E663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5" name="備忘稿版面配置區 2">
            <a:extLst>
              <a:ext uri="{FF2B5EF4-FFF2-40B4-BE49-F238E27FC236}">
                <a16:creationId xmlns:a16="http://schemas.microsoft.com/office/drawing/2014/main" xmlns="" id="{E891FDEC-C2D7-4FE3-AB4F-7389CD707C2E}"/>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en-US"/>
          </a:p>
        </p:txBody>
      </p:sp>
      <p:sp>
        <p:nvSpPr>
          <p:cNvPr id="156676" name="投影片編號版面配置區 3">
            <a:extLst>
              <a:ext uri="{FF2B5EF4-FFF2-40B4-BE49-F238E27FC236}">
                <a16:creationId xmlns:a16="http://schemas.microsoft.com/office/drawing/2014/main" xmlns="" id="{662B7C37-8D05-4F99-AD7C-3BD674BC252C}"/>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pPr>
            <a:fld id="{1333BE50-5FE1-4AFA-AE40-BD6405E9973B}" type="slidenum">
              <a:rPr kumimoji="0" lang="zh-TW" altLang="en-US" smtClean="0">
                <a:solidFill>
                  <a:srgbClr val="000000"/>
                </a:solidFill>
              </a:rPr>
              <a:pPr>
                <a:spcBef>
                  <a:spcPct val="0"/>
                </a:spcBef>
              </a:pPr>
              <a:t>63</a:t>
            </a:fld>
            <a:endParaRPr kumimoji="0" lang="en-US" altLang="zh-TW">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a:extLst>
              <a:ext uri="{FF2B5EF4-FFF2-40B4-BE49-F238E27FC236}">
                <a16:creationId xmlns:a16="http://schemas.microsoft.com/office/drawing/2014/main" xmlns="" id="{D4B5EFBE-577A-48DB-8245-12C9F3375C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9747" name="備忘稿版面配置區 2">
            <a:extLst>
              <a:ext uri="{FF2B5EF4-FFF2-40B4-BE49-F238E27FC236}">
                <a16:creationId xmlns:a16="http://schemas.microsoft.com/office/drawing/2014/main" xmlns="" id="{A1F0A896-A94A-4608-85A5-ECECD6E40F5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59748" name="投影片編號版面配置區 3">
            <a:extLst>
              <a:ext uri="{FF2B5EF4-FFF2-40B4-BE49-F238E27FC236}">
                <a16:creationId xmlns:a16="http://schemas.microsoft.com/office/drawing/2014/main" xmlns="" id="{C0B92490-3771-4BF9-B054-5C0E35246B03}"/>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66E38FF6-1D72-476D-B0EB-6379DA63BB47}" type="slidenum">
              <a:rPr kumimoji="0" lang="zh-TW" altLang="en-US" smtClean="0">
                <a:solidFill>
                  <a:srgbClr val="000000"/>
                </a:solidFill>
                <a:latin typeface="Calibri" panose="020F0502020204030204" pitchFamily="34" charset="0"/>
              </a:rPr>
              <a:pPr/>
              <a:t>65</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a:extLst>
              <a:ext uri="{FF2B5EF4-FFF2-40B4-BE49-F238E27FC236}">
                <a16:creationId xmlns:a16="http://schemas.microsoft.com/office/drawing/2014/main" xmlns="" id="{743EAF4B-3719-40E7-8DD2-40DAB0677E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1795" name="備忘稿版面配置區 2">
            <a:extLst>
              <a:ext uri="{FF2B5EF4-FFF2-40B4-BE49-F238E27FC236}">
                <a16:creationId xmlns:a16="http://schemas.microsoft.com/office/drawing/2014/main" xmlns="" id="{64B54C70-6DF0-4A1A-A874-CE6116E3D8FD}"/>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61796" name="投影片編號版面配置區 3">
            <a:extLst>
              <a:ext uri="{FF2B5EF4-FFF2-40B4-BE49-F238E27FC236}">
                <a16:creationId xmlns:a16="http://schemas.microsoft.com/office/drawing/2014/main" xmlns="" id="{3B2108D9-1145-4D01-9756-AB8B636A4F2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CDC51C57-5724-48B0-8923-935B5441D7B7}" type="slidenum">
              <a:rPr kumimoji="0" lang="zh-TW" altLang="en-US" smtClean="0">
                <a:solidFill>
                  <a:srgbClr val="000000"/>
                </a:solidFill>
                <a:latin typeface="Calibri" panose="020F0502020204030204" pitchFamily="34" charset="0"/>
              </a:rPr>
              <a:pPr/>
              <a:t>67</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a:extLst>
              <a:ext uri="{FF2B5EF4-FFF2-40B4-BE49-F238E27FC236}">
                <a16:creationId xmlns:a16="http://schemas.microsoft.com/office/drawing/2014/main" xmlns="" id="{2A513DA6-C124-47D9-AA76-2AEDDBFC9A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43" name="備忘稿版面配置區 2">
            <a:extLst>
              <a:ext uri="{FF2B5EF4-FFF2-40B4-BE49-F238E27FC236}">
                <a16:creationId xmlns:a16="http://schemas.microsoft.com/office/drawing/2014/main" xmlns="" id="{1538D5E0-5BB7-4E66-938D-27D1B8F891B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63844" name="投影片編號版面配置區 3">
            <a:extLst>
              <a:ext uri="{FF2B5EF4-FFF2-40B4-BE49-F238E27FC236}">
                <a16:creationId xmlns:a16="http://schemas.microsoft.com/office/drawing/2014/main" xmlns="" id="{CB652274-478B-4A6C-890D-00B2D1D786FA}"/>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3D7B6DD-2F8B-435C-9B9A-653530FB0C9A}" type="slidenum">
              <a:rPr kumimoji="0" lang="zh-TW" altLang="en-US" smtClean="0">
                <a:solidFill>
                  <a:srgbClr val="000000"/>
                </a:solidFill>
                <a:latin typeface="Calibri" panose="020F0502020204030204" pitchFamily="34" charset="0"/>
              </a:rPr>
              <a:pPr/>
              <a:t>68</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a:extLst>
              <a:ext uri="{FF2B5EF4-FFF2-40B4-BE49-F238E27FC236}">
                <a16:creationId xmlns:a16="http://schemas.microsoft.com/office/drawing/2014/main" xmlns="" id="{8AF44FE6-0DC2-4D2B-A4E2-91B316CAB1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5891" name="備忘稿版面配置區 2">
            <a:extLst>
              <a:ext uri="{FF2B5EF4-FFF2-40B4-BE49-F238E27FC236}">
                <a16:creationId xmlns:a16="http://schemas.microsoft.com/office/drawing/2014/main" xmlns="" id="{7D93336C-8390-4CBF-B92C-641A171F6E79}"/>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65892" name="投影片編號版面配置區 3">
            <a:extLst>
              <a:ext uri="{FF2B5EF4-FFF2-40B4-BE49-F238E27FC236}">
                <a16:creationId xmlns:a16="http://schemas.microsoft.com/office/drawing/2014/main" xmlns="" id="{0D34DF75-B588-4F61-A526-60F0DC365841}"/>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02873761-D85E-4772-8061-CB0349CD2816}" type="slidenum">
              <a:rPr kumimoji="0" lang="zh-TW" altLang="en-US" smtClean="0">
                <a:solidFill>
                  <a:srgbClr val="000000"/>
                </a:solidFill>
                <a:latin typeface="Calibri" panose="020F0502020204030204" pitchFamily="34" charset="0"/>
              </a:rPr>
              <a:pPr/>
              <a:t>69</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投影片圖像版面配置區 1">
            <a:extLst>
              <a:ext uri="{FF2B5EF4-FFF2-40B4-BE49-F238E27FC236}">
                <a16:creationId xmlns:a16="http://schemas.microsoft.com/office/drawing/2014/main" xmlns="" id="{3CA29733-E5A9-4027-9BC3-E698F7403486}"/>
              </a:ext>
            </a:extLst>
          </p:cNvPr>
          <p:cNvSpPr>
            <a:spLocks noGrp="1" noRot="1" noChangeAspect="1" noChangeArrowheads="1" noTextEdit="1"/>
          </p:cNvSpPr>
          <p:nvPr>
            <p:ph type="sldImg"/>
          </p:nvPr>
        </p:nvSpPr>
        <p:spPr bwMode="auto">
          <a:xfrm>
            <a:off x="1168400" y="1243013"/>
            <a:ext cx="4471988" cy="33559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9987" name="備忘稿版面配置區 2">
            <a:extLst>
              <a:ext uri="{FF2B5EF4-FFF2-40B4-BE49-F238E27FC236}">
                <a16:creationId xmlns:a16="http://schemas.microsoft.com/office/drawing/2014/main" xmlns="" id="{F02910B1-6CAD-4D3C-9700-1104ACECD6E9}"/>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69988" name="投影片編號版面配置區 3">
            <a:extLst>
              <a:ext uri="{FF2B5EF4-FFF2-40B4-BE49-F238E27FC236}">
                <a16:creationId xmlns:a16="http://schemas.microsoft.com/office/drawing/2014/main" xmlns="" id="{E17206D7-E75C-4A2D-A413-9A2F5104497D}"/>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1AD5E0D-5C13-4D39-8C15-F4AD1B0ECB1C}" type="slidenum">
              <a:rPr kumimoji="0" lang="zh-TW" altLang="en-US" smtClean="0">
                <a:solidFill>
                  <a:srgbClr val="000000"/>
                </a:solidFill>
                <a:latin typeface="Calibri" panose="020F0502020204030204" pitchFamily="34" charset="0"/>
              </a:rPr>
              <a:pPr/>
              <a:t>72</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xmlns="" id="{A725B1FE-F6F4-43A8-B0B2-F51413AB7F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59" name="備忘稿版面配置區 2">
            <a:extLst>
              <a:ext uri="{FF2B5EF4-FFF2-40B4-BE49-F238E27FC236}">
                <a16:creationId xmlns:a16="http://schemas.microsoft.com/office/drawing/2014/main" xmlns="" id="{4D7D749C-93E1-4A66-8AB9-1AECD0EC3C32}"/>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73060" name="投影片編號版面配置區 3">
            <a:extLst>
              <a:ext uri="{FF2B5EF4-FFF2-40B4-BE49-F238E27FC236}">
                <a16:creationId xmlns:a16="http://schemas.microsoft.com/office/drawing/2014/main" xmlns="" id="{7FB4D986-67E1-4A11-93B6-9359A3D57A8B}"/>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3E6E81F-9FAE-4ED6-932E-119073C1B345}" type="slidenum">
              <a:rPr kumimoji="0" lang="zh-TW" altLang="en-US" smtClean="0">
                <a:solidFill>
                  <a:srgbClr val="000000"/>
                </a:solidFill>
                <a:latin typeface="Calibri" panose="020F0502020204030204" pitchFamily="34" charset="0"/>
              </a:rPr>
              <a:pPr/>
              <a:t>74</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a:extLst>
              <a:ext uri="{FF2B5EF4-FFF2-40B4-BE49-F238E27FC236}">
                <a16:creationId xmlns:a16="http://schemas.microsoft.com/office/drawing/2014/main" xmlns="" id="{10336D51-4C26-4448-ACF9-F86A769C66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6131" name="備忘稿版面配置區 2">
            <a:extLst>
              <a:ext uri="{FF2B5EF4-FFF2-40B4-BE49-F238E27FC236}">
                <a16:creationId xmlns:a16="http://schemas.microsoft.com/office/drawing/2014/main" xmlns="" id="{E2A62895-13A0-4FD9-A0B8-E0C032999EB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76132" name="投影片編號版面配置區 3">
            <a:extLst>
              <a:ext uri="{FF2B5EF4-FFF2-40B4-BE49-F238E27FC236}">
                <a16:creationId xmlns:a16="http://schemas.microsoft.com/office/drawing/2014/main" xmlns="" id="{0EAEC4D2-9B2C-4BA4-8AF1-CF5915C4F0F5}"/>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1435F40-CEE1-4007-8364-231A8E493109}" type="slidenum">
              <a:rPr kumimoji="0" lang="zh-TW" altLang="en-US" smtClean="0">
                <a:solidFill>
                  <a:srgbClr val="000000"/>
                </a:solidFill>
                <a:latin typeface="Calibri" panose="020F0502020204030204" pitchFamily="34" charset="0"/>
              </a:rPr>
              <a:pPr/>
              <a:t>76</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4" name="Shape 467">
            <a:extLst>
              <a:ext uri="{FF2B5EF4-FFF2-40B4-BE49-F238E27FC236}">
                <a16:creationId xmlns:a16="http://schemas.microsoft.com/office/drawing/2014/main" xmlns="" id="{21B1D292-0AD3-45D4-B405-D3B2228FA924}"/>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xmlns="">
                <a:solidFill>
                  <a:srgbClr val="FFFFFF"/>
                </a:solidFill>
              </a14:hiddenFill>
            </a:ext>
          </a:extLst>
        </p:spPr>
      </p:sp>
      <p:sp>
        <p:nvSpPr>
          <p:cNvPr id="44035" name="Shape 468">
            <a:extLst>
              <a:ext uri="{FF2B5EF4-FFF2-40B4-BE49-F238E27FC236}">
                <a16:creationId xmlns:a16="http://schemas.microsoft.com/office/drawing/2014/main" xmlns="" id="{3C9A9F54-AEA7-483C-B1CC-EAE299BFB0E2}"/>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p>
            <a:pPr eaLnBrk="1" hangingPunct="1"/>
            <a:r>
              <a:rPr lang="zh-TW" altLang="en-US"/>
              <a:t>引自十二年國民基本教育課程綱要總綱</a:t>
            </a:r>
          </a:p>
          <a:p>
            <a:pPr eaLnBrk="1" hangingPunct="1"/>
            <a:r>
              <a:rPr lang="zh-TW" altLang="en-US"/>
              <a:t>總綱的基本理念</a:t>
            </a:r>
            <a:endParaRPr lang="en-US" altLang="zh-TW"/>
          </a:p>
          <a:p>
            <a:pPr eaLnBrk="1" hangingPunct="1"/>
            <a:endParaRPr lang="en-US" altLang="zh-TW"/>
          </a:p>
          <a:p>
            <a:pPr eaLnBrk="1" hangingPunct="1"/>
            <a:r>
              <a:rPr lang="en-US" altLang="zh-TW"/>
              <a:t>1.</a:t>
            </a:r>
            <a:r>
              <a:rPr lang="zh-TW" altLang="en-US"/>
              <a:t>自發是要學生有想學的意願及能學的本事；藍色代表智慧、獨立</a:t>
            </a:r>
            <a:r>
              <a:rPr lang="zh-TW" altLang="en-US">
                <a:latin typeface="新細明體" panose="02020500000000000000" pitchFamily="18" charset="-120"/>
              </a:rPr>
              <a:t>。</a:t>
            </a:r>
            <a:endParaRPr lang="zh-TW" altLang="en-US"/>
          </a:p>
          <a:p>
            <a:pPr eaLnBrk="1" hangingPunct="1"/>
            <a:r>
              <a:rPr lang="zh-TW" altLang="en-US"/>
              <a:t>總綱重視學生的主體性，除了培養基本知能與德行，也保有學生的學習動機與熱情，進而培養進取及創新精神，使學生能適性發展、悅納自己、自主學習並展現自信。</a:t>
            </a:r>
            <a:endParaRPr lang="en-US" altLang="zh-TW"/>
          </a:p>
          <a:p>
            <a:pPr eaLnBrk="1" hangingPunct="1"/>
            <a:r>
              <a:rPr lang="en-US" altLang="zh-TW"/>
              <a:t>2.</a:t>
            </a:r>
            <a:r>
              <a:rPr lang="zh-TW" altLang="en-US"/>
              <a:t>互動是要能活用知識，變成帶得走的能力</a:t>
            </a:r>
            <a:r>
              <a:rPr lang="en-US" altLang="zh-TW"/>
              <a:t>;</a:t>
            </a:r>
            <a:r>
              <a:rPr lang="zh-TW" altLang="en-US"/>
              <a:t>黃色代表歡樂、幸福</a:t>
            </a:r>
            <a:r>
              <a:rPr lang="zh-TW" altLang="en-US">
                <a:latin typeface="新細明體" panose="02020500000000000000" pitchFamily="18" charset="-120"/>
              </a:rPr>
              <a:t>。</a:t>
            </a:r>
            <a:endParaRPr lang="zh-TW" altLang="en-US"/>
          </a:p>
          <a:p>
            <a:pPr eaLnBrk="1" hangingPunct="1"/>
            <a:r>
              <a:rPr lang="zh-TW" altLang="en-US"/>
              <a:t>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a:p>
          <a:p>
            <a:pPr eaLnBrk="1" hangingPunct="1"/>
            <a:r>
              <a:rPr lang="en-US" altLang="zh-TW"/>
              <a:t>3.</a:t>
            </a:r>
            <a:r>
              <a:rPr lang="zh-TW" altLang="en-US"/>
              <a:t>共好是要願意付出，能與他人分享</a:t>
            </a:r>
            <a:r>
              <a:rPr lang="en-US" altLang="zh-TW"/>
              <a:t>;</a:t>
            </a:r>
            <a:r>
              <a:rPr lang="zh-TW" altLang="en-US"/>
              <a:t>紅色代表熱情、能量</a:t>
            </a:r>
            <a:r>
              <a:rPr lang="zh-TW" altLang="en-US">
                <a:latin typeface="新細明體" panose="02020500000000000000" pitchFamily="18" charset="-120"/>
              </a:rPr>
              <a:t>。</a:t>
            </a:r>
            <a:endParaRPr lang="zh-TW" altLang="en-US"/>
          </a:p>
          <a:p>
            <a:pPr eaLnBrk="1" hangingPunct="1"/>
            <a:r>
              <a:rPr lang="zh-TW" altLang="en-US"/>
              <a:t>總綱重視使學生珍愛生命、愛護自然、珍惜資源，培養對社會文化、土地情感及全球視野，促進社會活動的主動參與、自然生態的永續發展及彼此更好的共同生活，以體現生命價值，導向永續發展的共好生活。</a:t>
            </a:r>
          </a:p>
          <a:p>
            <a:pPr eaLnBrk="1" hangingPunct="1">
              <a:spcBef>
                <a:spcPct val="0"/>
              </a:spcBef>
              <a:buSzPct val="25000"/>
            </a:pPr>
            <a:endParaRPr lang="zh-TW" altLang="en-US">
              <a:solidFill>
                <a:srgbClr val="000000"/>
              </a:solidFill>
              <a:sym typeface="Calibri" panose="020F0502020204030204" pitchFamily="34" charset="0"/>
            </a:endParaRPr>
          </a:p>
        </p:txBody>
      </p:sp>
      <p:sp>
        <p:nvSpPr>
          <p:cNvPr id="44036" name="Shape 469">
            <a:extLst>
              <a:ext uri="{FF2B5EF4-FFF2-40B4-BE49-F238E27FC236}">
                <a16:creationId xmlns:a16="http://schemas.microsoft.com/office/drawing/2014/main" xmlns="" id="{48070767-4CB0-45A0-BD6F-138C97BAE165}"/>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buSzPct val="25000"/>
            </a:pPr>
            <a:fld id="{EFABB9C0-41B9-4501-87CE-A02921918BA5}" type="slidenum">
              <a:rPr kumimoji="0" lang="en-US" altLang="zh-TW" smtClean="0">
                <a:solidFill>
                  <a:srgbClr val="000000"/>
                </a:solidFill>
                <a:sym typeface="Calibri" panose="020F0502020204030204" pitchFamily="34" charset="0"/>
              </a:rPr>
              <a:pPr>
                <a:spcBef>
                  <a:spcPct val="0"/>
                </a:spcBef>
                <a:buSzPct val="25000"/>
              </a:pPr>
              <a:t>7</a:t>
            </a:fld>
            <a:endParaRPr kumimoji="0" lang="en-US" altLang="zh-TW">
              <a:solidFill>
                <a:srgbClr val="000000"/>
              </a:solidFill>
              <a:sym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投影片圖像版面配置區 1">
            <a:extLst>
              <a:ext uri="{FF2B5EF4-FFF2-40B4-BE49-F238E27FC236}">
                <a16:creationId xmlns:a16="http://schemas.microsoft.com/office/drawing/2014/main" xmlns="" id="{EECC3391-F9A1-4CCF-BB4E-AACA4AB47E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8179" name="備忘稿版面配置區 2">
            <a:extLst>
              <a:ext uri="{FF2B5EF4-FFF2-40B4-BE49-F238E27FC236}">
                <a16:creationId xmlns:a16="http://schemas.microsoft.com/office/drawing/2014/main" xmlns="" id="{F4F10C57-F0BA-43DB-AB9B-F0C9018B21A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78180" name="投影片編號版面配置區 3">
            <a:extLst>
              <a:ext uri="{FF2B5EF4-FFF2-40B4-BE49-F238E27FC236}">
                <a16:creationId xmlns:a16="http://schemas.microsoft.com/office/drawing/2014/main" xmlns="" id="{C042D4D0-50A4-4F38-840E-AF7EEFC2F5C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0151A53-F93D-4FD4-AC7B-27A8F21B21CB}" type="slidenum">
              <a:rPr kumimoji="0" lang="zh-TW" altLang="en-US" smtClean="0">
                <a:solidFill>
                  <a:srgbClr val="000000"/>
                </a:solidFill>
                <a:latin typeface="Calibri" panose="020F0502020204030204" pitchFamily="34" charset="0"/>
              </a:rPr>
              <a:pPr/>
              <a:t>77</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投影片圖像版面配置區 1">
            <a:extLst>
              <a:ext uri="{FF2B5EF4-FFF2-40B4-BE49-F238E27FC236}">
                <a16:creationId xmlns:a16="http://schemas.microsoft.com/office/drawing/2014/main" xmlns="" id="{E6A2F35C-35D8-42B0-A600-517B0C72D4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0227" name="備忘稿版面配置區 2">
            <a:extLst>
              <a:ext uri="{FF2B5EF4-FFF2-40B4-BE49-F238E27FC236}">
                <a16:creationId xmlns:a16="http://schemas.microsoft.com/office/drawing/2014/main" xmlns="" id="{284DA3CE-8794-4F9D-A86E-5630ED53ECCF}"/>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80228" name="投影片編號版面配置區 3">
            <a:extLst>
              <a:ext uri="{FF2B5EF4-FFF2-40B4-BE49-F238E27FC236}">
                <a16:creationId xmlns:a16="http://schemas.microsoft.com/office/drawing/2014/main" xmlns="" id="{9AEF7388-3579-4C9A-B3CE-42D56649F81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B304EC1-8616-465C-8589-EF62B9275CE9}" type="slidenum">
              <a:rPr kumimoji="0" lang="zh-TW" altLang="en-US" smtClean="0">
                <a:solidFill>
                  <a:srgbClr val="000000"/>
                </a:solidFill>
                <a:latin typeface="Calibri" panose="020F0502020204030204" pitchFamily="34" charset="0"/>
              </a:rPr>
              <a:pPr/>
              <a:t>78</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投影片圖像版面配置區 1">
            <a:extLst>
              <a:ext uri="{FF2B5EF4-FFF2-40B4-BE49-F238E27FC236}">
                <a16:creationId xmlns:a16="http://schemas.microsoft.com/office/drawing/2014/main" xmlns="" id="{95D83870-D635-462D-9237-73A79EDC08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2275" name="備忘稿版面配置區 2">
            <a:extLst>
              <a:ext uri="{FF2B5EF4-FFF2-40B4-BE49-F238E27FC236}">
                <a16:creationId xmlns:a16="http://schemas.microsoft.com/office/drawing/2014/main" xmlns="" id="{701A149E-E16A-46B2-B2A6-50655DC0635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82276" name="投影片編號版面配置區 3">
            <a:extLst>
              <a:ext uri="{FF2B5EF4-FFF2-40B4-BE49-F238E27FC236}">
                <a16:creationId xmlns:a16="http://schemas.microsoft.com/office/drawing/2014/main" xmlns="" id="{5A94440C-30C4-45B6-A05A-183C314B6D0F}"/>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2216D94-A600-46CD-AF41-93F51868F2B8}" type="slidenum">
              <a:rPr kumimoji="0" lang="zh-TW" altLang="en-US" smtClean="0">
                <a:solidFill>
                  <a:srgbClr val="000000"/>
                </a:solidFill>
                <a:latin typeface="Calibri" panose="020F0502020204030204" pitchFamily="34" charset="0"/>
              </a:rPr>
              <a:pPr/>
              <a:t>79</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投影片圖像版面配置區 1">
            <a:extLst>
              <a:ext uri="{FF2B5EF4-FFF2-40B4-BE49-F238E27FC236}">
                <a16:creationId xmlns:a16="http://schemas.microsoft.com/office/drawing/2014/main" xmlns="" id="{8708B831-3AFB-4DC3-9D65-1A5E49534B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23" name="備忘稿版面配置區 2">
            <a:extLst>
              <a:ext uri="{FF2B5EF4-FFF2-40B4-BE49-F238E27FC236}">
                <a16:creationId xmlns:a16="http://schemas.microsoft.com/office/drawing/2014/main" xmlns="" id="{236B2213-C3E9-41BF-A77A-06A39BA24CC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84324" name="投影片編號版面配置區 3">
            <a:extLst>
              <a:ext uri="{FF2B5EF4-FFF2-40B4-BE49-F238E27FC236}">
                <a16:creationId xmlns:a16="http://schemas.microsoft.com/office/drawing/2014/main" xmlns="" id="{8BC476E2-24B1-4708-B894-59F90DDF8EA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FCEE562-3201-430D-B928-F73298651B5E}" type="slidenum">
              <a:rPr kumimoji="0" lang="zh-TW" altLang="en-US" smtClean="0">
                <a:solidFill>
                  <a:srgbClr val="000000"/>
                </a:solidFill>
                <a:latin typeface="Calibri" panose="020F0502020204030204" pitchFamily="34" charset="0"/>
              </a:rPr>
              <a:pPr/>
              <a:t>80</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6370" name="Shape 742">
            <a:extLst>
              <a:ext uri="{FF2B5EF4-FFF2-40B4-BE49-F238E27FC236}">
                <a16:creationId xmlns:a16="http://schemas.microsoft.com/office/drawing/2014/main" xmlns="" id="{76DE0405-45B5-4F77-86C8-A970D6A89F1D}"/>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xmlns="">
                <a:solidFill>
                  <a:srgbClr val="FFFFFF"/>
                </a:solidFill>
              </a14:hiddenFill>
            </a:ext>
          </a:extLst>
        </p:spPr>
      </p:sp>
      <p:sp>
        <p:nvSpPr>
          <p:cNvPr id="186371" name="Shape 743">
            <a:extLst>
              <a:ext uri="{FF2B5EF4-FFF2-40B4-BE49-F238E27FC236}">
                <a16:creationId xmlns:a16="http://schemas.microsoft.com/office/drawing/2014/main" xmlns="" id="{1A3C655F-03BF-4BFA-AFC1-F67549AACFB3}"/>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p>
            <a:pPr eaLnBrk="1" hangingPunct="1">
              <a:spcBef>
                <a:spcPct val="0"/>
              </a:spcBef>
              <a:buSzPct val="25000"/>
            </a:pPr>
            <a:r>
              <a:rPr lang="en-US" altLang="zh-TW">
                <a:solidFill>
                  <a:srgbClr val="000000"/>
                </a:solidFill>
                <a:sym typeface="Calibri" panose="020F0502020204030204" pitchFamily="34" charset="0"/>
              </a:rPr>
              <a:t>圖片內容：</a:t>
            </a:r>
            <a:r>
              <a:rPr lang="zh-TW" altLang="en-US">
                <a:solidFill>
                  <a:srgbClr val="000000"/>
                </a:solidFill>
                <a:sym typeface="Calibri" panose="020F0502020204030204" pitchFamily="34" charset="0"/>
              </a:rPr>
              <a:t>左圖有邁向</a:t>
            </a:r>
            <a:r>
              <a:rPr lang="zh-TW" altLang="en-US">
                <a:solidFill>
                  <a:srgbClr val="C00000"/>
                </a:solidFill>
                <a:sym typeface="Calibri" panose="020F0502020204030204" pitchFamily="34" charset="0"/>
              </a:rPr>
              <a:t>新</a:t>
            </a:r>
            <a:r>
              <a:rPr lang="zh-TW" altLang="en-US">
                <a:solidFill>
                  <a:srgbClr val="000000"/>
                </a:solidFill>
                <a:sym typeface="Calibri" panose="020F0502020204030204" pitchFamily="34" charset="0"/>
              </a:rPr>
              <a:t>課綱（奔跑）的意象。右</a:t>
            </a:r>
            <a:r>
              <a:rPr lang="zh-TW" altLang="en-US" u="sng">
                <a:solidFill>
                  <a:srgbClr val="000000"/>
                </a:solidFill>
                <a:sym typeface="Calibri" panose="020F0502020204030204" pitchFamily="34" charset="0"/>
              </a:rPr>
              <a:t>上</a:t>
            </a:r>
            <a:r>
              <a:rPr lang="en-US" altLang="zh-TW">
                <a:solidFill>
                  <a:srgbClr val="000000"/>
                </a:solidFill>
                <a:sym typeface="Calibri" panose="020F0502020204030204" pitchFamily="34" charset="0"/>
              </a:rPr>
              <a:t>圖意指學生自主探索,  </a:t>
            </a:r>
            <a:r>
              <a:rPr lang="zh-TW" altLang="en-US">
                <a:solidFill>
                  <a:srgbClr val="000000"/>
                </a:solidFill>
                <a:sym typeface="Calibri" panose="020F0502020204030204" pitchFamily="34" charset="0"/>
              </a:rPr>
              <a:t>下</a:t>
            </a:r>
            <a:r>
              <a:rPr lang="en-US" altLang="zh-TW">
                <a:solidFill>
                  <a:srgbClr val="000000"/>
                </a:solidFill>
                <a:sym typeface="Calibri" panose="020F0502020204030204" pitchFamily="34" charset="0"/>
              </a:rPr>
              <a:t>圖是學生召開小小部落會議的情形,  學生關心身邊的公共議題,  邁向互動共好！</a:t>
            </a:r>
          </a:p>
        </p:txBody>
      </p:sp>
      <p:sp>
        <p:nvSpPr>
          <p:cNvPr id="186372" name="Shape 744">
            <a:extLst>
              <a:ext uri="{FF2B5EF4-FFF2-40B4-BE49-F238E27FC236}">
                <a16:creationId xmlns:a16="http://schemas.microsoft.com/office/drawing/2014/main" xmlns="" id="{FB48D1A2-6D0B-435D-B87E-96C96B507063}"/>
              </a:ext>
            </a:extLst>
          </p:cNvPr>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lvl1pPr>
              <a:spcBef>
                <a:spcPct val="30000"/>
              </a:spcBef>
              <a:defRPr kumimoji="1"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kumimoji="1"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kumimoji="1"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kumimoji="1"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kumimoji="1"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新細明體" panose="02020500000000000000" pitchFamily="18" charset="-120"/>
              </a:defRPr>
            </a:lvl9pPr>
          </a:lstStyle>
          <a:p>
            <a:pPr>
              <a:spcBef>
                <a:spcPct val="0"/>
              </a:spcBef>
              <a:buSzPct val="25000"/>
            </a:pPr>
            <a:fld id="{FA0736DE-7E15-46DF-BF42-17CCF9E398D9}" type="slidenum">
              <a:rPr kumimoji="0" lang="en-US" altLang="zh-TW" smtClean="0">
                <a:solidFill>
                  <a:srgbClr val="000000"/>
                </a:solidFill>
                <a:sym typeface="Calibri" panose="020F0502020204030204" pitchFamily="34" charset="0"/>
              </a:rPr>
              <a:pPr>
                <a:spcBef>
                  <a:spcPct val="0"/>
                </a:spcBef>
                <a:buSzPct val="25000"/>
              </a:pPr>
              <a:t>81</a:t>
            </a:fld>
            <a:endParaRPr kumimoji="0" lang="en-US" altLang="zh-TW">
              <a:solidFill>
                <a:srgbClr val="000000"/>
              </a:solidFill>
              <a:sym typeface="Calibri" panose="020F050202020403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投影片圖像版面配置區 1">
            <a:extLst>
              <a:ext uri="{FF2B5EF4-FFF2-40B4-BE49-F238E27FC236}">
                <a16:creationId xmlns:a16="http://schemas.microsoft.com/office/drawing/2014/main" xmlns="" id="{951E3B23-DBCF-45D9-BFB7-66FD3409B2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8419" name="備忘稿版面配置區 2">
            <a:extLst>
              <a:ext uri="{FF2B5EF4-FFF2-40B4-BE49-F238E27FC236}">
                <a16:creationId xmlns:a16="http://schemas.microsoft.com/office/drawing/2014/main" xmlns="" id="{117FE78D-5E28-448C-9050-12773C5E5C5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t>分組每組利用曼陀羅思考策略進行議題融入的可能性設計 </a:t>
            </a:r>
          </a:p>
        </p:txBody>
      </p:sp>
      <p:sp>
        <p:nvSpPr>
          <p:cNvPr id="188420" name="投影片編號版面配置區 3">
            <a:extLst>
              <a:ext uri="{FF2B5EF4-FFF2-40B4-BE49-F238E27FC236}">
                <a16:creationId xmlns:a16="http://schemas.microsoft.com/office/drawing/2014/main" xmlns="" id="{C8095563-4461-4AAA-9D82-D004D922574D}"/>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1E6585F-5950-4F30-9440-B6D99CACA803}" type="slidenum">
              <a:rPr kumimoji="0" lang="zh-TW" altLang="en-US" smtClean="0">
                <a:solidFill>
                  <a:srgbClr val="000000"/>
                </a:solidFill>
                <a:latin typeface="Calibri" panose="020F0502020204030204" pitchFamily="34" charset="0"/>
              </a:rPr>
              <a:pPr/>
              <a:t>82</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投影片圖像版面配置區 1">
            <a:extLst>
              <a:ext uri="{FF2B5EF4-FFF2-40B4-BE49-F238E27FC236}">
                <a16:creationId xmlns:a16="http://schemas.microsoft.com/office/drawing/2014/main" xmlns="" id="{7D086205-E4C7-493A-AEE1-8488B76400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0467" name="備忘稿版面配置區 2">
            <a:extLst>
              <a:ext uri="{FF2B5EF4-FFF2-40B4-BE49-F238E27FC236}">
                <a16:creationId xmlns:a16="http://schemas.microsoft.com/office/drawing/2014/main" xmlns="" id="{EFF04129-2CA3-4E11-8394-0762A8CC28C8}"/>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a:p>
        </p:txBody>
      </p:sp>
      <p:sp>
        <p:nvSpPr>
          <p:cNvPr id="190468" name="投影片編號版面配置區 3">
            <a:extLst>
              <a:ext uri="{FF2B5EF4-FFF2-40B4-BE49-F238E27FC236}">
                <a16:creationId xmlns:a16="http://schemas.microsoft.com/office/drawing/2014/main" xmlns="" id="{74AC5B69-9299-4C39-B0E7-DC4BDDAF71FC}"/>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C31CE8B-76D3-4AB6-993C-1EE98378EB21}" type="slidenum">
              <a:rPr kumimoji="0" lang="zh-TW" altLang="en-US" smtClean="0">
                <a:solidFill>
                  <a:srgbClr val="000000"/>
                </a:solidFill>
                <a:latin typeface="Calibri" panose="020F0502020204030204" pitchFamily="34" charset="0"/>
              </a:rPr>
              <a:pPr/>
              <a:t>83</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082" name="Shape 480">
            <a:extLst>
              <a:ext uri="{FF2B5EF4-FFF2-40B4-BE49-F238E27FC236}">
                <a16:creationId xmlns:a16="http://schemas.microsoft.com/office/drawing/2014/main" xmlns="" id="{4362D5AA-3846-4FF5-AE31-1978D164159A}"/>
              </a:ext>
            </a:extLst>
          </p:cNvPr>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43" tIns="91443" rIns="91443" bIns="91443"/>
          <a:lstStyle/>
          <a:p>
            <a:pPr eaLnBrk="1" hangingPunct="1"/>
            <a:r>
              <a:rPr lang="zh-TW" altLang="en-US"/>
              <a:t>引自十二年國民基本教育課程綱要總綱</a:t>
            </a:r>
          </a:p>
          <a:p>
            <a:pPr eaLnBrk="1" hangingPunct="1">
              <a:spcBef>
                <a:spcPct val="0"/>
              </a:spcBef>
              <a:buClr>
                <a:srgbClr val="000000"/>
              </a:buClr>
              <a:buSzPct val="25000"/>
            </a:pPr>
            <a:r>
              <a:rPr lang="zh-TW" altLang="en-US"/>
              <a:t>總綱的課程目標</a:t>
            </a:r>
            <a:endParaRPr lang="en-US" altLang="zh-TW"/>
          </a:p>
          <a:p>
            <a:pPr eaLnBrk="1" hangingPunct="1">
              <a:spcBef>
                <a:spcPct val="0"/>
              </a:spcBef>
              <a:buClr>
                <a:srgbClr val="000000"/>
              </a:buClr>
              <a:buSzPct val="25000"/>
            </a:pPr>
            <a:endParaRPr lang="en-US" altLang="zh-TW"/>
          </a:p>
          <a:p>
            <a:pPr eaLnBrk="1" hangingPunct="1">
              <a:spcBef>
                <a:spcPct val="0"/>
              </a:spcBef>
              <a:buClr>
                <a:srgbClr val="000000"/>
              </a:buClr>
              <a:buSzPct val="25000"/>
            </a:pPr>
            <a:r>
              <a:rPr lang="zh-TW" altLang="en-US"/>
              <a:t>啟發生命潛能、陶養生活知能、促進生涯發展、涵育公民責任</a:t>
            </a:r>
          </a:p>
        </p:txBody>
      </p:sp>
      <p:sp>
        <p:nvSpPr>
          <p:cNvPr id="46083" name="Shape 481">
            <a:extLst>
              <a:ext uri="{FF2B5EF4-FFF2-40B4-BE49-F238E27FC236}">
                <a16:creationId xmlns:a16="http://schemas.microsoft.com/office/drawing/2014/main" xmlns="" id="{F17295F3-D3AD-4DFE-AE63-05E77DC9988A}"/>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30" name="Shape 499">
            <a:extLst>
              <a:ext uri="{FF2B5EF4-FFF2-40B4-BE49-F238E27FC236}">
                <a16:creationId xmlns:a16="http://schemas.microsoft.com/office/drawing/2014/main" xmlns="" id="{5AE9959B-5438-451F-9C3D-2D3D45346700}"/>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xmlns="">
                <a:solidFill>
                  <a:srgbClr val="FFFFFF"/>
                </a:solidFill>
              </a14:hiddenFill>
            </a:ext>
          </a:extLst>
        </p:spPr>
      </p:sp>
      <p:sp>
        <p:nvSpPr>
          <p:cNvPr id="248834" name="Shape 500">
            <a:extLst>
              <a:ext uri="{FF2B5EF4-FFF2-40B4-BE49-F238E27FC236}">
                <a16:creationId xmlns:a16="http://schemas.microsoft.com/office/drawing/2014/main" xmlns="" id="{18532A77-20F4-4F73-84E5-6457FCD829CA}"/>
              </a:ext>
            </a:extLst>
          </p:cNvPr>
          <p:cNvSpPr>
            <a:spLocks noGrp="1"/>
          </p:cNvSpPr>
          <p:nvPr>
            <p:ph type="body" idx="1"/>
          </p:nvPr>
        </p:nvSpPr>
        <p:spPr/>
        <p:txBody>
          <a:bodyPr lIns="91543" tIns="45759" rIns="91543" bIns="45759"/>
          <a:lstStyle/>
          <a:p>
            <a:pPr defTabSz="914583" eaLnBrk="1" hangingPunct="1">
              <a:spcBef>
                <a:spcPct val="0"/>
              </a:spcBef>
              <a:buSzPct val="25000"/>
              <a:defRPr/>
            </a:pPr>
            <a:r>
              <a:rPr lang="zh-TW" altLang="en-US" dirty="0"/>
              <a:t>引自十二年國民基本教育課程綱要總綱</a:t>
            </a:r>
            <a:endParaRPr lang="zh-TW" altLang="en-US" dirty="0">
              <a:latin typeface="+mj-ea"/>
              <a:ea typeface="+mj-ea"/>
              <a:cs typeface="Times New Roman" pitchFamily="18" charset="0"/>
            </a:endParaRPr>
          </a:p>
          <a:p>
            <a:pPr eaLnBrk="1" hangingPunct="1">
              <a:spcBef>
                <a:spcPct val="0"/>
              </a:spcBef>
              <a:buSzPct val="25000"/>
              <a:defRPr/>
            </a:pPr>
            <a:r>
              <a:rPr lang="zh-TW" altLang="en-US" dirty="0">
                <a:latin typeface="+mj-ea"/>
                <a:ea typeface="+mj-ea"/>
                <a:cs typeface="Times New Roman" pitchFamily="18" charset="0"/>
              </a:rPr>
              <a:t>總綱之核心素養</a:t>
            </a:r>
            <a:r>
              <a:rPr lang="zh-TW" altLang="en-US" dirty="0">
                <a:latin typeface="新細明體"/>
                <a:cs typeface="Times New Roman" pitchFamily="18" charset="0"/>
              </a:rPr>
              <a:t>（</a:t>
            </a:r>
            <a:r>
              <a:rPr lang="zh-TW" altLang="en-US" b="1" i="1" dirty="0">
                <a:latin typeface="+mj-ea"/>
                <a:cs typeface="Times New Roman" pitchFamily="18" charset="0"/>
              </a:rPr>
              <a:t>請注意動畫效果</a:t>
            </a:r>
            <a:r>
              <a:rPr lang="zh-TW" altLang="en-US" dirty="0">
                <a:latin typeface="新細明體"/>
                <a:cs typeface="Times New Roman" pitchFamily="18" charset="0"/>
              </a:rPr>
              <a:t>）</a:t>
            </a:r>
            <a:endParaRPr lang="en-US" altLang="zh-TW" dirty="0">
              <a:latin typeface="新細明體"/>
              <a:cs typeface="Times New Roman" pitchFamily="18" charset="0"/>
            </a:endParaRPr>
          </a:p>
          <a:p>
            <a:pPr eaLnBrk="1" hangingPunct="1">
              <a:spcBef>
                <a:spcPct val="0"/>
              </a:spcBef>
              <a:buSzPct val="25000"/>
              <a:defRPr/>
            </a:pPr>
            <a:endParaRPr lang="en-US" altLang="zh-TW" b="1" i="1"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1.</a:t>
            </a:r>
            <a:r>
              <a:rPr lang="zh-TW" altLang="zh-TW" dirty="0">
                <a:latin typeface="+mj-ea"/>
                <a:ea typeface="+mj-ea"/>
                <a:cs typeface="Times New Roman" pitchFamily="18" charset="0"/>
              </a:rPr>
              <a:t>「核心素養」是指一個人為適應現在生活及面對未來挑戰，所應具備的知識、能力與態度。</a:t>
            </a:r>
            <a:endParaRPr lang="zh-TW" altLang="en-US"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2.</a:t>
            </a:r>
            <a:r>
              <a:rPr lang="zh-TW" altLang="zh-TW" dirty="0">
                <a:latin typeface="+mj-ea"/>
                <a:ea typeface="+mj-ea"/>
                <a:cs typeface="Times New Roman" pitchFamily="18" charset="0"/>
              </a:rPr>
              <a:t>「核心素養」強調學習不宜以學科知識及技能為限，而應關注學習與生活的結合，透過實踐力行而彰顯學習者的全人發展。</a:t>
            </a:r>
            <a:endParaRPr lang="zh-TW" altLang="en-US" dirty="0">
              <a:latin typeface="+mj-ea"/>
              <a:ea typeface="+mj-ea"/>
              <a:cs typeface="Times New Roman" pitchFamily="18" charset="0"/>
            </a:endParaRPr>
          </a:p>
          <a:p>
            <a:pPr eaLnBrk="1" hangingPunct="1">
              <a:spcBef>
                <a:spcPct val="0"/>
              </a:spcBef>
              <a:buSzPct val="25000"/>
              <a:defRPr/>
            </a:pPr>
            <a:r>
              <a:rPr lang="en-US" altLang="zh-TW" dirty="0">
                <a:latin typeface="+mj-ea"/>
                <a:ea typeface="+mj-ea"/>
                <a:cs typeface="Times New Roman" pitchFamily="18" charset="0"/>
              </a:rPr>
              <a:t>3.</a:t>
            </a:r>
            <a:r>
              <a:rPr lang="zh-TW" altLang="en-US" dirty="0">
                <a:latin typeface="+mj-ea"/>
                <a:ea typeface="+mj-ea"/>
                <a:cs typeface="Times New Roman" pitchFamily="18" charset="0"/>
              </a:rPr>
              <a:t>核心素養強調教育的價值與功能其三面九項涵蓋知識、能力與態度，在學習過程中引導學生解決生活情境中所面臨的問題，並能與時俱進成為終身學習者。</a:t>
            </a:r>
          </a:p>
          <a:p>
            <a:pPr eaLnBrk="1" hangingPunct="1">
              <a:spcBef>
                <a:spcPct val="0"/>
              </a:spcBef>
              <a:buSzPct val="25000"/>
              <a:defRPr/>
            </a:pPr>
            <a:r>
              <a:rPr lang="en-US" altLang="zh-TW" dirty="0">
                <a:latin typeface="+mj-ea"/>
                <a:ea typeface="+mj-ea"/>
                <a:cs typeface="Times New Roman" pitchFamily="18" charset="0"/>
              </a:rPr>
              <a:t>4.</a:t>
            </a:r>
            <a:r>
              <a:rPr lang="zh-TW" altLang="en-US" dirty="0">
                <a:latin typeface="+mj-ea"/>
                <a:ea typeface="+mj-ea"/>
                <a:cs typeface="Times New Roman" pitchFamily="18" charset="0"/>
              </a:rPr>
              <a:t>核心素養承續十大基本能力與核心能力勾勒說明學習者圖像（自主行動）</a:t>
            </a:r>
            <a:r>
              <a:rPr lang="en-US" altLang="en-US" dirty="0">
                <a:latin typeface="+mj-ea"/>
                <a:ea typeface="+mj-ea"/>
                <a:cs typeface="Times New Roman" pitchFamily="18" charset="0"/>
              </a:rPr>
              <a:t>、</a:t>
            </a:r>
            <a:r>
              <a:rPr lang="zh-TW" altLang="en-US" dirty="0">
                <a:latin typeface="+mj-ea"/>
                <a:ea typeface="+mj-ea"/>
                <a:cs typeface="Times New Roman" pitchFamily="18" charset="0"/>
              </a:rPr>
              <a:t>學習的圖像（溝通互動），以及學習的意義和價值（社會參與）。</a:t>
            </a:r>
          </a:p>
          <a:p>
            <a:pPr eaLnBrk="1" hangingPunct="1">
              <a:spcBef>
                <a:spcPct val="0"/>
              </a:spcBef>
              <a:buSzPct val="25000"/>
              <a:defRPr/>
            </a:pPr>
            <a:endParaRPr lang="en-US" dirty="0">
              <a:latin typeface="+mj-ea"/>
              <a:ea typeface="+mj-ea"/>
              <a:cs typeface="Times New Roman" pitchFamily="18" charset="0"/>
            </a:endParaRPr>
          </a:p>
        </p:txBody>
      </p:sp>
      <p:sp>
        <p:nvSpPr>
          <p:cNvPr id="48132" name="Shape 501">
            <a:extLst>
              <a:ext uri="{FF2B5EF4-FFF2-40B4-BE49-F238E27FC236}">
                <a16:creationId xmlns:a16="http://schemas.microsoft.com/office/drawing/2014/main" xmlns="" id="{89BA29E6-5D2E-4759-B611-9656549A3655}"/>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543" tIns="45759" rIns="91543" bIns="45759"/>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SzPct val="25000"/>
            </a:pPr>
            <a:fld id="{9C5BD774-2EA1-4559-ADDA-BCB87D492EA3}" type="slidenum">
              <a:rPr kumimoji="0" lang="en-US" altLang="zh-TW" smtClean="0">
                <a:solidFill>
                  <a:srgbClr val="000000"/>
                </a:solidFill>
                <a:latin typeface="Calibri" panose="020F0502020204030204" pitchFamily="34" charset="0"/>
                <a:sym typeface="Calibri" panose="020F0502020204030204" pitchFamily="34" charset="0"/>
              </a:rPr>
              <a:pPr>
                <a:buSzPct val="25000"/>
              </a:pPr>
              <a:t>9</a:t>
            </a:fld>
            <a:endParaRPr kumimoji="0" lang="en-US" altLang="zh-TW">
              <a:solidFill>
                <a:srgbClr val="000000"/>
              </a:solidFill>
              <a:latin typeface="Calibri" panose="020F0502020204030204" pitchFamily="34" charset="0"/>
              <a:sym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a:extLst>
              <a:ext uri="{FF2B5EF4-FFF2-40B4-BE49-F238E27FC236}">
                <a16:creationId xmlns:a16="http://schemas.microsoft.com/office/drawing/2014/main" xmlns="" id="{605C6207-11B9-49CB-BAAF-BBD084F3DEA8}"/>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a16="http://schemas.microsoft.com/office/drawing/2014/main" xmlns="" id="{FC1807EF-646A-427D-9A45-812025C6032B}"/>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1A1169A8-F275-4825-8CFA-7EA0318C6137}"/>
              </a:ext>
            </a:extLst>
          </p:cNvPr>
          <p:cNvSpPr>
            <a:spLocks noGrp="1"/>
          </p:cNvSpPr>
          <p:nvPr>
            <p:ph type="sldNum" sz="quarter" idx="12"/>
          </p:nvPr>
        </p:nvSpPr>
        <p:spPr/>
        <p:txBody>
          <a:bodyPr/>
          <a:lstStyle>
            <a:lvl1pPr>
              <a:defRPr/>
            </a:lvl1pPr>
          </a:lstStyle>
          <a:p>
            <a:pPr>
              <a:defRPr/>
            </a:pPr>
            <a:fld id="{2712F070-0AA8-4E67-A149-10DF3DF79DDE}" type="slidenum">
              <a:rPr lang="zh-TW" altLang="en-US"/>
              <a:pPr>
                <a:defRPr/>
              </a:pPr>
              <a:t>‹#›</a:t>
            </a:fld>
            <a:endParaRPr lang="zh-TW" altLang="en-US"/>
          </a:p>
        </p:txBody>
      </p:sp>
    </p:spTree>
    <p:extLst>
      <p:ext uri="{BB962C8B-B14F-4D97-AF65-F5344CB8AC3E}">
        <p14:creationId xmlns:p14="http://schemas.microsoft.com/office/powerpoint/2010/main" xmlns="" val="1679201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68677563-2D37-4E8B-87D3-361987052CAD}"/>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a16="http://schemas.microsoft.com/office/drawing/2014/main" xmlns="" id="{74EE534D-20F4-4297-86DD-E4BC6B28F2B3}"/>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17950308-7EC3-476B-B60C-B14EDE9A4EED}"/>
              </a:ext>
            </a:extLst>
          </p:cNvPr>
          <p:cNvSpPr>
            <a:spLocks noGrp="1"/>
          </p:cNvSpPr>
          <p:nvPr>
            <p:ph type="sldNum" sz="quarter" idx="12"/>
          </p:nvPr>
        </p:nvSpPr>
        <p:spPr/>
        <p:txBody>
          <a:bodyPr/>
          <a:lstStyle>
            <a:lvl1pPr>
              <a:defRPr/>
            </a:lvl1pPr>
          </a:lstStyle>
          <a:p>
            <a:pPr>
              <a:defRPr/>
            </a:pPr>
            <a:fld id="{362FD9BB-787E-4178-ABE4-DCFB9270B5FE}" type="slidenum">
              <a:rPr lang="zh-TW" altLang="en-US"/>
              <a:pPr>
                <a:defRPr/>
              </a:pPr>
              <a:t>‹#›</a:t>
            </a:fld>
            <a:endParaRPr lang="zh-TW" altLang="en-US"/>
          </a:p>
        </p:txBody>
      </p:sp>
    </p:spTree>
    <p:extLst>
      <p:ext uri="{BB962C8B-B14F-4D97-AF65-F5344CB8AC3E}">
        <p14:creationId xmlns:p14="http://schemas.microsoft.com/office/powerpoint/2010/main" xmlns="" val="171353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418AE6D4-0456-4615-A949-B42E86595172}"/>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a16="http://schemas.microsoft.com/office/drawing/2014/main" xmlns="" id="{52BD8872-B374-4744-98B3-D4281A631038}"/>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0EBFE31A-6C89-45DD-A5B5-832EB439C425}"/>
              </a:ext>
            </a:extLst>
          </p:cNvPr>
          <p:cNvSpPr>
            <a:spLocks noGrp="1"/>
          </p:cNvSpPr>
          <p:nvPr>
            <p:ph type="sldNum" sz="quarter" idx="12"/>
          </p:nvPr>
        </p:nvSpPr>
        <p:spPr/>
        <p:txBody>
          <a:bodyPr/>
          <a:lstStyle>
            <a:lvl1pPr>
              <a:defRPr/>
            </a:lvl1pPr>
          </a:lstStyle>
          <a:p>
            <a:pPr>
              <a:defRPr/>
            </a:pPr>
            <a:fld id="{455228E9-EC73-4606-8975-AA1C745CDCA7}" type="slidenum">
              <a:rPr lang="zh-TW" altLang="en-US"/>
              <a:pPr>
                <a:defRPr/>
              </a:pPr>
              <a:t>‹#›</a:t>
            </a:fld>
            <a:endParaRPr lang="zh-TW" altLang="en-US"/>
          </a:p>
        </p:txBody>
      </p:sp>
    </p:spTree>
    <p:extLst>
      <p:ext uri="{BB962C8B-B14F-4D97-AF65-F5344CB8AC3E}">
        <p14:creationId xmlns:p14="http://schemas.microsoft.com/office/powerpoint/2010/main" xmlns="" val="3653394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33"/>
            <a:ext cx="7772400" cy="1470025"/>
          </a:xfrm>
        </p:spPr>
        <p:txBody>
          <a:bodyPr/>
          <a:lstStyle>
            <a:lvl1pPr>
              <a:defRPr>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TW" altLang="en-US"/>
              <a:t>按一下以編輯母片副標題樣式</a:t>
            </a:r>
            <a:endParaRPr lang="zh-TW" altLang="en-US" dirty="0"/>
          </a:p>
        </p:txBody>
      </p:sp>
      <p:sp>
        <p:nvSpPr>
          <p:cNvPr id="4" name="日期版面配置區 3">
            <a:extLst>
              <a:ext uri="{FF2B5EF4-FFF2-40B4-BE49-F238E27FC236}">
                <a16:creationId xmlns:a16="http://schemas.microsoft.com/office/drawing/2014/main" xmlns="" id="{890BA977-4B7A-4746-B413-FA32B3AABAFE}"/>
              </a:ext>
            </a:extLst>
          </p:cNvPr>
          <p:cNvSpPr>
            <a:spLocks noGrp="1"/>
          </p:cNvSpPr>
          <p:nvPr>
            <p:ph type="dt" sz="half" idx="10"/>
          </p:nvPr>
        </p:nvSpPr>
        <p:spPr/>
        <p:txBody>
          <a:bodyPr/>
          <a:lstStyle>
            <a:lvl1pPr fontAlgn="base">
              <a:spcBef>
                <a:spcPct val="0"/>
              </a:spcBef>
              <a:spcAft>
                <a:spcPct val="0"/>
              </a:spcAft>
              <a:defRPr kumimoji="1"/>
            </a:lvl1pPr>
          </a:lstStyle>
          <a:p>
            <a:pPr>
              <a:defRPr/>
            </a:pPr>
            <a:fld id="{DA8DA12A-17F0-4796-AA5E-FFEFD48224C7}"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B91034B8-ECD6-4262-83C2-891E77A7A1A8}"/>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F3EC36FA-66E5-4AA9-99EE-B921E8F85DF9}"/>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41B06B79-B47C-4D2A-8359-EE631863DC4F}" type="slidenum">
              <a:rPr lang="zh-TW" altLang="en-US"/>
              <a:pPr>
                <a:defRPr/>
              </a:pPr>
              <a:t>‹#›</a:t>
            </a:fld>
            <a:endParaRPr lang="zh-TW" altLang="en-US"/>
          </a:p>
        </p:txBody>
      </p:sp>
    </p:spTree>
    <p:extLst>
      <p:ext uri="{BB962C8B-B14F-4D97-AF65-F5344CB8AC3E}">
        <p14:creationId xmlns:p14="http://schemas.microsoft.com/office/powerpoint/2010/main" xmlns="" val="1702573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a:extLst>
              <a:ext uri="{FF2B5EF4-FFF2-40B4-BE49-F238E27FC236}">
                <a16:creationId xmlns:a16="http://schemas.microsoft.com/office/drawing/2014/main" xmlns="" id="{0B03C3D2-3697-4233-BED2-0B1B808EFBE8}"/>
              </a:ext>
            </a:extLst>
          </p:cNvPr>
          <p:cNvSpPr>
            <a:spLocks noGrp="1"/>
          </p:cNvSpPr>
          <p:nvPr>
            <p:ph type="dt" sz="half" idx="10"/>
          </p:nvPr>
        </p:nvSpPr>
        <p:spPr/>
        <p:txBody>
          <a:bodyPr/>
          <a:lstStyle>
            <a:lvl1pPr fontAlgn="base">
              <a:spcBef>
                <a:spcPct val="0"/>
              </a:spcBef>
              <a:spcAft>
                <a:spcPct val="0"/>
              </a:spcAft>
              <a:defRPr kumimoji="1"/>
            </a:lvl1pPr>
          </a:lstStyle>
          <a:p>
            <a:pPr>
              <a:defRPr/>
            </a:pPr>
            <a:fld id="{F824B0C6-CBF4-4791-AE59-344A5024911C}"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47F1800E-99B9-4283-9AC2-E400875F2067}"/>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1B1CD0DA-C7C1-4085-B4AF-FEDE804293A7}"/>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7F34DAB1-D4ED-4EC2-AEA5-D86719DA3DF1}" type="slidenum">
              <a:rPr lang="zh-TW" altLang="en-US"/>
              <a:pPr>
                <a:defRPr/>
              </a:pPr>
              <a:t>‹#›</a:t>
            </a:fld>
            <a:endParaRPr lang="zh-TW" altLang="en-US"/>
          </a:p>
        </p:txBody>
      </p:sp>
    </p:spTree>
    <p:extLst>
      <p:ext uri="{BB962C8B-B14F-4D97-AF65-F5344CB8AC3E}">
        <p14:creationId xmlns:p14="http://schemas.microsoft.com/office/powerpoint/2010/main" xmlns="" val="2042742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8"/>
            <a:ext cx="7772400" cy="1362075"/>
          </a:xfrm>
        </p:spPr>
        <p:txBody>
          <a:bodyPr anchor="t"/>
          <a:lstStyle>
            <a:lvl1pPr algn="l">
              <a:defRPr sz="3000" b="1" cap="all">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latin typeface="微軟正黑體" pitchFamily="34" charset="-120"/>
                <a:ea typeface="微軟正黑體" pitchFamily="34" charset="-12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A8C85F10-B450-47C2-98DC-239940A9F65B}"/>
              </a:ext>
            </a:extLst>
          </p:cNvPr>
          <p:cNvSpPr>
            <a:spLocks noGrp="1"/>
          </p:cNvSpPr>
          <p:nvPr>
            <p:ph type="dt" sz="half" idx="10"/>
          </p:nvPr>
        </p:nvSpPr>
        <p:spPr/>
        <p:txBody>
          <a:bodyPr/>
          <a:lstStyle>
            <a:lvl1pPr fontAlgn="base">
              <a:spcBef>
                <a:spcPct val="0"/>
              </a:spcBef>
              <a:spcAft>
                <a:spcPct val="0"/>
              </a:spcAft>
              <a:defRPr kumimoji="1"/>
            </a:lvl1pPr>
          </a:lstStyle>
          <a:p>
            <a:pPr>
              <a:defRPr/>
            </a:pPr>
            <a:fld id="{01AF327C-1B2E-47EE-BD5D-FABC1C410574}"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6BAC1FEC-3B19-413D-8DD6-178099E2FB34}"/>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FADC5577-55FD-4F82-BFE4-7F23531C0D15}"/>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A2D67F14-1127-4E65-94DD-8ACBC27956E2}" type="slidenum">
              <a:rPr lang="zh-TW" altLang="en-US"/>
              <a:pPr>
                <a:defRPr/>
              </a:pPr>
              <a:t>‹#›</a:t>
            </a:fld>
            <a:endParaRPr lang="zh-TW" altLang="en-US"/>
          </a:p>
        </p:txBody>
      </p:sp>
    </p:spTree>
    <p:extLst>
      <p:ext uri="{BB962C8B-B14F-4D97-AF65-F5344CB8AC3E}">
        <p14:creationId xmlns:p14="http://schemas.microsoft.com/office/powerpoint/2010/main" xmlns="" val="3414200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xmlns="" id="{20C038E4-9E63-4D0A-AB30-8753E48059C8}"/>
              </a:ext>
            </a:extLst>
          </p:cNvPr>
          <p:cNvSpPr>
            <a:spLocks noGrp="1"/>
          </p:cNvSpPr>
          <p:nvPr>
            <p:ph type="dt" sz="half" idx="10"/>
          </p:nvPr>
        </p:nvSpPr>
        <p:spPr/>
        <p:txBody>
          <a:bodyPr/>
          <a:lstStyle>
            <a:lvl1pPr fontAlgn="base">
              <a:spcBef>
                <a:spcPct val="0"/>
              </a:spcBef>
              <a:spcAft>
                <a:spcPct val="0"/>
              </a:spcAft>
              <a:defRPr kumimoji="1"/>
            </a:lvl1pPr>
          </a:lstStyle>
          <a:p>
            <a:pPr>
              <a:defRPr/>
            </a:pPr>
            <a:fld id="{15F096EE-1D84-4E2D-AD9E-CD4CF0D1AAFF}" type="datetimeFigureOut">
              <a:rPr lang="zh-TW" altLang="en-US"/>
              <a:pPr>
                <a:defRPr/>
              </a:pPr>
              <a:t>2018/12/12</a:t>
            </a:fld>
            <a:endParaRPr lang="zh-TW" altLang="en-US"/>
          </a:p>
        </p:txBody>
      </p:sp>
      <p:sp>
        <p:nvSpPr>
          <p:cNvPr id="6" name="頁尾版面配置區 4">
            <a:extLst>
              <a:ext uri="{FF2B5EF4-FFF2-40B4-BE49-F238E27FC236}">
                <a16:creationId xmlns:a16="http://schemas.microsoft.com/office/drawing/2014/main" xmlns="" id="{D6A47438-392C-43A0-B6EB-19B28873CBD9}"/>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7" name="投影片編號版面配置區 5">
            <a:extLst>
              <a:ext uri="{FF2B5EF4-FFF2-40B4-BE49-F238E27FC236}">
                <a16:creationId xmlns:a16="http://schemas.microsoft.com/office/drawing/2014/main" xmlns="" id="{77F0C7C6-C4F7-462B-9F26-46BAD166786F}"/>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0EBE3173-3A85-492A-9A02-BF603348ED6F}" type="slidenum">
              <a:rPr lang="zh-TW" altLang="en-US"/>
              <a:pPr>
                <a:defRPr/>
              </a:pPr>
              <a:t>‹#›</a:t>
            </a:fld>
            <a:endParaRPr lang="zh-TW" altLang="en-US"/>
          </a:p>
        </p:txBody>
      </p:sp>
    </p:spTree>
    <p:extLst>
      <p:ext uri="{BB962C8B-B14F-4D97-AF65-F5344CB8AC3E}">
        <p14:creationId xmlns:p14="http://schemas.microsoft.com/office/powerpoint/2010/main" xmlns="" val="2612701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xmlns="" id="{DEAFA267-CFA1-482C-9531-03AE54F3CDEF}"/>
              </a:ext>
            </a:extLst>
          </p:cNvPr>
          <p:cNvSpPr>
            <a:spLocks noGrp="1"/>
          </p:cNvSpPr>
          <p:nvPr>
            <p:ph type="dt" sz="half" idx="10"/>
          </p:nvPr>
        </p:nvSpPr>
        <p:spPr/>
        <p:txBody>
          <a:bodyPr/>
          <a:lstStyle>
            <a:lvl1pPr fontAlgn="base">
              <a:spcBef>
                <a:spcPct val="0"/>
              </a:spcBef>
              <a:spcAft>
                <a:spcPct val="0"/>
              </a:spcAft>
              <a:defRPr kumimoji="1"/>
            </a:lvl1pPr>
          </a:lstStyle>
          <a:p>
            <a:pPr>
              <a:defRPr/>
            </a:pPr>
            <a:fld id="{CCC9B867-C673-4088-994C-C181AA718F6C}" type="datetimeFigureOut">
              <a:rPr lang="zh-TW" altLang="en-US"/>
              <a:pPr>
                <a:defRPr/>
              </a:pPr>
              <a:t>2018/12/12</a:t>
            </a:fld>
            <a:endParaRPr lang="zh-TW" altLang="en-US"/>
          </a:p>
        </p:txBody>
      </p:sp>
      <p:sp>
        <p:nvSpPr>
          <p:cNvPr id="8" name="頁尾版面配置區 4">
            <a:extLst>
              <a:ext uri="{FF2B5EF4-FFF2-40B4-BE49-F238E27FC236}">
                <a16:creationId xmlns:a16="http://schemas.microsoft.com/office/drawing/2014/main" xmlns="" id="{12EBC85D-DACE-40EB-ABD5-CAE4AF4B399A}"/>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9" name="投影片編號版面配置區 5">
            <a:extLst>
              <a:ext uri="{FF2B5EF4-FFF2-40B4-BE49-F238E27FC236}">
                <a16:creationId xmlns:a16="http://schemas.microsoft.com/office/drawing/2014/main" xmlns="" id="{F7D569BC-3731-44EB-BA06-D33319208678}"/>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89AC276B-9D8A-4EBF-BCD6-0655A552CCE8}" type="slidenum">
              <a:rPr lang="zh-TW" altLang="en-US"/>
              <a:pPr>
                <a:defRPr/>
              </a:pPr>
              <a:t>‹#›</a:t>
            </a:fld>
            <a:endParaRPr lang="zh-TW" altLang="en-US"/>
          </a:p>
        </p:txBody>
      </p:sp>
    </p:spTree>
    <p:extLst>
      <p:ext uri="{BB962C8B-B14F-4D97-AF65-F5344CB8AC3E}">
        <p14:creationId xmlns:p14="http://schemas.microsoft.com/office/powerpoint/2010/main" xmlns="" val="3182632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xmlns="" id="{68323BA8-788E-4755-BA05-DBEB414BE609}"/>
              </a:ext>
            </a:extLst>
          </p:cNvPr>
          <p:cNvSpPr>
            <a:spLocks noGrp="1"/>
          </p:cNvSpPr>
          <p:nvPr>
            <p:ph type="dt" sz="half" idx="10"/>
          </p:nvPr>
        </p:nvSpPr>
        <p:spPr/>
        <p:txBody>
          <a:bodyPr/>
          <a:lstStyle>
            <a:lvl1pPr fontAlgn="base">
              <a:spcBef>
                <a:spcPct val="0"/>
              </a:spcBef>
              <a:spcAft>
                <a:spcPct val="0"/>
              </a:spcAft>
              <a:defRPr kumimoji="1"/>
            </a:lvl1pPr>
          </a:lstStyle>
          <a:p>
            <a:pPr>
              <a:defRPr/>
            </a:pPr>
            <a:fld id="{E9A5A1EE-6879-4979-8DB2-C8A7E07BD43F}" type="datetimeFigureOut">
              <a:rPr lang="zh-TW" altLang="en-US"/>
              <a:pPr>
                <a:defRPr/>
              </a:pPr>
              <a:t>2018/12/12</a:t>
            </a:fld>
            <a:endParaRPr lang="zh-TW" altLang="en-US"/>
          </a:p>
        </p:txBody>
      </p:sp>
      <p:sp>
        <p:nvSpPr>
          <p:cNvPr id="4" name="頁尾版面配置區 4">
            <a:extLst>
              <a:ext uri="{FF2B5EF4-FFF2-40B4-BE49-F238E27FC236}">
                <a16:creationId xmlns:a16="http://schemas.microsoft.com/office/drawing/2014/main" xmlns="" id="{C7B5BC56-CBF6-4652-B9F4-AE952208CF6C}"/>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5" name="投影片編號版面配置區 5">
            <a:extLst>
              <a:ext uri="{FF2B5EF4-FFF2-40B4-BE49-F238E27FC236}">
                <a16:creationId xmlns:a16="http://schemas.microsoft.com/office/drawing/2014/main" xmlns="" id="{91E151EA-2585-4EA2-B159-846892AA9242}"/>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B1EF03B6-3AFA-4A4A-8A3D-9F3071565CA8}" type="slidenum">
              <a:rPr lang="zh-TW" altLang="en-US"/>
              <a:pPr>
                <a:defRPr/>
              </a:pPr>
              <a:t>‹#›</a:t>
            </a:fld>
            <a:endParaRPr lang="zh-TW" altLang="en-US"/>
          </a:p>
        </p:txBody>
      </p:sp>
    </p:spTree>
    <p:extLst>
      <p:ext uri="{BB962C8B-B14F-4D97-AF65-F5344CB8AC3E}">
        <p14:creationId xmlns:p14="http://schemas.microsoft.com/office/powerpoint/2010/main" xmlns="" val="2310436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xmlns="" id="{50A20CBD-713D-46F4-AD2D-3547CF01A0D8}"/>
              </a:ext>
            </a:extLst>
          </p:cNvPr>
          <p:cNvSpPr>
            <a:spLocks noGrp="1"/>
          </p:cNvSpPr>
          <p:nvPr>
            <p:ph type="dt" sz="half" idx="10"/>
          </p:nvPr>
        </p:nvSpPr>
        <p:spPr/>
        <p:txBody>
          <a:bodyPr/>
          <a:lstStyle>
            <a:lvl1pPr fontAlgn="base">
              <a:spcBef>
                <a:spcPct val="0"/>
              </a:spcBef>
              <a:spcAft>
                <a:spcPct val="0"/>
              </a:spcAft>
              <a:defRPr kumimoji="1"/>
            </a:lvl1pPr>
          </a:lstStyle>
          <a:p>
            <a:pPr>
              <a:defRPr/>
            </a:pPr>
            <a:fld id="{E5F9B9E7-DBE8-41D4-B1C5-C40DB96D9C58}" type="datetimeFigureOut">
              <a:rPr lang="zh-TW" altLang="en-US"/>
              <a:pPr>
                <a:defRPr/>
              </a:pPr>
              <a:t>2018/12/12</a:t>
            </a:fld>
            <a:endParaRPr lang="zh-TW" altLang="en-US"/>
          </a:p>
        </p:txBody>
      </p:sp>
      <p:sp>
        <p:nvSpPr>
          <p:cNvPr id="3" name="頁尾版面配置區 4">
            <a:extLst>
              <a:ext uri="{FF2B5EF4-FFF2-40B4-BE49-F238E27FC236}">
                <a16:creationId xmlns:a16="http://schemas.microsoft.com/office/drawing/2014/main" xmlns="" id="{89F4C4E2-6700-4FAF-8087-B52FFE5D1E7E}"/>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4" name="投影片編號版面配置區 5">
            <a:extLst>
              <a:ext uri="{FF2B5EF4-FFF2-40B4-BE49-F238E27FC236}">
                <a16:creationId xmlns:a16="http://schemas.microsoft.com/office/drawing/2014/main" xmlns="" id="{DD0A1562-91AA-484A-A6D3-315963162CD1}"/>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79B99130-D5B9-453F-A1FE-F5FC1906695B}" type="slidenum">
              <a:rPr lang="zh-TW" altLang="en-US"/>
              <a:pPr>
                <a:defRPr/>
              </a:pPr>
              <a:t>‹#›</a:t>
            </a:fld>
            <a:endParaRPr lang="zh-TW" altLang="en-US"/>
          </a:p>
        </p:txBody>
      </p:sp>
    </p:spTree>
    <p:extLst>
      <p:ext uri="{BB962C8B-B14F-4D97-AF65-F5344CB8AC3E}">
        <p14:creationId xmlns:p14="http://schemas.microsoft.com/office/powerpoint/2010/main" xmlns="" val="2978328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1500" b="1"/>
            </a:lvl1pPr>
          </a:lstStyle>
          <a:p>
            <a:r>
              <a:rPr lang="zh-TW" altLang="en-US"/>
              <a:t>按一下以編輯母片標題樣式</a:t>
            </a:r>
          </a:p>
        </p:txBody>
      </p:sp>
      <p:sp>
        <p:nvSpPr>
          <p:cNvPr id="3" name="內容版面配置區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001B6DE4-C3CB-4167-B211-5DF73355B67F}"/>
              </a:ext>
            </a:extLst>
          </p:cNvPr>
          <p:cNvSpPr>
            <a:spLocks noGrp="1"/>
          </p:cNvSpPr>
          <p:nvPr>
            <p:ph type="dt" sz="half" idx="10"/>
          </p:nvPr>
        </p:nvSpPr>
        <p:spPr/>
        <p:txBody>
          <a:bodyPr/>
          <a:lstStyle>
            <a:lvl1pPr fontAlgn="base">
              <a:spcBef>
                <a:spcPct val="0"/>
              </a:spcBef>
              <a:spcAft>
                <a:spcPct val="0"/>
              </a:spcAft>
              <a:defRPr kumimoji="1"/>
            </a:lvl1pPr>
          </a:lstStyle>
          <a:p>
            <a:pPr>
              <a:defRPr/>
            </a:pPr>
            <a:fld id="{6ED335A8-261A-4119-85B3-38A7FD732B64}" type="datetimeFigureOut">
              <a:rPr lang="zh-TW" altLang="en-US"/>
              <a:pPr>
                <a:defRPr/>
              </a:pPr>
              <a:t>2018/12/12</a:t>
            </a:fld>
            <a:endParaRPr lang="zh-TW" altLang="en-US"/>
          </a:p>
        </p:txBody>
      </p:sp>
      <p:sp>
        <p:nvSpPr>
          <p:cNvPr id="6" name="頁尾版面配置區 4">
            <a:extLst>
              <a:ext uri="{FF2B5EF4-FFF2-40B4-BE49-F238E27FC236}">
                <a16:creationId xmlns:a16="http://schemas.microsoft.com/office/drawing/2014/main" xmlns="" id="{201E3769-71C7-4D16-BDEB-61FFB9B0C741}"/>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7" name="投影片編號版面配置區 5">
            <a:extLst>
              <a:ext uri="{FF2B5EF4-FFF2-40B4-BE49-F238E27FC236}">
                <a16:creationId xmlns:a16="http://schemas.microsoft.com/office/drawing/2014/main" xmlns="" id="{972A1CC8-D01D-4104-86F9-05C08725E2CB}"/>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680DC703-7CF5-4932-BA54-8B63AC0DCA42}" type="slidenum">
              <a:rPr lang="zh-TW" altLang="en-US"/>
              <a:pPr>
                <a:defRPr/>
              </a:pPr>
              <a:t>‹#›</a:t>
            </a:fld>
            <a:endParaRPr lang="zh-TW" altLang="en-US"/>
          </a:p>
        </p:txBody>
      </p:sp>
    </p:spTree>
    <p:extLst>
      <p:ext uri="{BB962C8B-B14F-4D97-AF65-F5344CB8AC3E}">
        <p14:creationId xmlns:p14="http://schemas.microsoft.com/office/powerpoint/2010/main" xmlns="" val="3916266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a:extLst>
              <a:ext uri="{FF2B5EF4-FFF2-40B4-BE49-F238E27FC236}">
                <a16:creationId xmlns:a16="http://schemas.microsoft.com/office/drawing/2014/main" xmlns="" id="{1F8DEC70-6CE6-43A2-BB69-AD78BC981C33}"/>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a16="http://schemas.microsoft.com/office/drawing/2014/main" xmlns="" id="{2980C4D3-1BA8-4FF5-B1F8-397E81E9EA4F}"/>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442AE60D-F945-41BF-BA38-6C137152BE37}"/>
              </a:ext>
            </a:extLst>
          </p:cNvPr>
          <p:cNvSpPr>
            <a:spLocks noGrp="1"/>
          </p:cNvSpPr>
          <p:nvPr>
            <p:ph type="sldNum" sz="quarter" idx="12"/>
          </p:nvPr>
        </p:nvSpPr>
        <p:spPr/>
        <p:txBody>
          <a:bodyPr/>
          <a:lstStyle>
            <a:lvl1pPr>
              <a:defRPr/>
            </a:lvl1pPr>
          </a:lstStyle>
          <a:p>
            <a:pPr>
              <a:defRPr/>
            </a:pPr>
            <a:fld id="{A09EC1B8-E168-4CB1-8A7F-7D5F0A27193C}" type="slidenum">
              <a:rPr lang="zh-TW" altLang="en-US"/>
              <a:pPr>
                <a:defRPr/>
              </a:pPr>
              <a:t>‹#›</a:t>
            </a:fld>
            <a:endParaRPr lang="zh-TW" altLang="en-US"/>
          </a:p>
        </p:txBody>
      </p:sp>
    </p:spTree>
    <p:extLst>
      <p:ext uri="{BB962C8B-B14F-4D97-AF65-F5344CB8AC3E}">
        <p14:creationId xmlns:p14="http://schemas.microsoft.com/office/powerpoint/2010/main" xmlns="" val="2897313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15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E82CB429-22CC-4BCF-9CBB-860579EBB9ED}"/>
              </a:ext>
            </a:extLst>
          </p:cNvPr>
          <p:cNvSpPr>
            <a:spLocks noGrp="1"/>
          </p:cNvSpPr>
          <p:nvPr>
            <p:ph type="dt" sz="half" idx="10"/>
          </p:nvPr>
        </p:nvSpPr>
        <p:spPr/>
        <p:txBody>
          <a:bodyPr/>
          <a:lstStyle>
            <a:lvl1pPr fontAlgn="base">
              <a:spcBef>
                <a:spcPct val="0"/>
              </a:spcBef>
              <a:spcAft>
                <a:spcPct val="0"/>
              </a:spcAft>
              <a:defRPr kumimoji="1"/>
            </a:lvl1pPr>
          </a:lstStyle>
          <a:p>
            <a:pPr>
              <a:defRPr/>
            </a:pPr>
            <a:fld id="{6FA6C7E7-27D4-4EEC-8400-FD93E1032DA4}" type="datetimeFigureOut">
              <a:rPr lang="zh-TW" altLang="en-US"/>
              <a:pPr>
                <a:defRPr/>
              </a:pPr>
              <a:t>2018/12/12</a:t>
            </a:fld>
            <a:endParaRPr lang="zh-TW" altLang="en-US"/>
          </a:p>
        </p:txBody>
      </p:sp>
      <p:sp>
        <p:nvSpPr>
          <p:cNvPr id="6" name="頁尾版面配置區 4">
            <a:extLst>
              <a:ext uri="{FF2B5EF4-FFF2-40B4-BE49-F238E27FC236}">
                <a16:creationId xmlns:a16="http://schemas.microsoft.com/office/drawing/2014/main" xmlns="" id="{68E63C68-647D-4266-A501-B9DCBF994165}"/>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7" name="投影片編號版面配置區 5">
            <a:extLst>
              <a:ext uri="{FF2B5EF4-FFF2-40B4-BE49-F238E27FC236}">
                <a16:creationId xmlns:a16="http://schemas.microsoft.com/office/drawing/2014/main" xmlns="" id="{A7F60A53-6D30-4F8E-B401-AC889744C962}"/>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A7AC531F-8E9C-445E-9778-0E572B09A5CD}" type="slidenum">
              <a:rPr lang="zh-TW" altLang="en-US"/>
              <a:pPr>
                <a:defRPr/>
              </a:pPr>
              <a:t>‹#›</a:t>
            </a:fld>
            <a:endParaRPr lang="zh-TW" altLang="en-US"/>
          </a:p>
        </p:txBody>
      </p:sp>
    </p:spTree>
    <p:extLst>
      <p:ext uri="{BB962C8B-B14F-4D97-AF65-F5344CB8AC3E}">
        <p14:creationId xmlns:p14="http://schemas.microsoft.com/office/powerpoint/2010/main" xmlns="" val="1428104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FD092713-6A9F-4EF3-B74F-D31707F4AF14}"/>
              </a:ext>
            </a:extLst>
          </p:cNvPr>
          <p:cNvSpPr>
            <a:spLocks noGrp="1"/>
          </p:cNvSpPr>
          <p:nvPr>
            <p:ph type="dt" sz="half" idx="10"/>
          </p:nvPr>
        </p:nvSpPr>
        <p:spPr/>
        <p:txBody>
          <a:bodyPr/>
          <a:lstStyle>
            <a:lvl1pPr fontAlgn="base">
              <a:spcBef>
                <a:spcPct val="0"/>
              </a:spcBef>
              <a:spcAft>
                <a:spcPct val="0"/>
              </a:spcAft>
              <a:defRPr kumimoji="1"/>
            </a:lvl1pPr>
          </a:lstStyle>
          <a:p>
            <a:pPr>
              <a:defRPr/>
            </a:pPr>
            <a:fld id="{F1E4C80C-B0FF-4C28-8823-FE61DA9C6D23}"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CDF80C00-C9B4-4C9C-A061-81A2ED5DC159}"/>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DADF6293-7E5A-4D07-9282-D8D676AE922D}"/>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208D397A-3B33-4DC2-9A14-40983A64B9B3}" type="slidenum">
              <a:rPr lang="zh-TW" altLang="en-US"/>
              <a:pPr>
                <a:defRPr/>
              </a:pPr>
              <a:t>‹#›</a:t>
            </a:fld>
            <a:endParaRPr lang="zh-TW" altLang="en-US"/>
          </a:p>
        </p:txBody>
      </p:sp>
    </p:spTree>
    <p:extLst>
      <p:ext uri="{BB962C8B-B14F-4D97-AF65-F5344CB8AC3E}">
        <p14:creationId xmlns:p14="http://schemas.microsoft.com/office/powerpoint/2010/main" xmlns="" val="3724293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6"/>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6"/>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AE4EA4E6-EBC5-42F5-B029-6266E51261B2}"/>
              </a:ext>
            </a:extLst>
          </p:cNvPr>
          <p:cNvSpPr>
            <a:spLocks noGrp="1"/>
          </p:cNvSpPr>
          <p:nvPr>
            <p:ph type="dt" sz="half" idx="10"/>
          </p:nvPr>
        </p:nvSpPr>
        <p:spPr/>
        <p:txBody>
          <a:bodyPr/>
          <a:lstStyle>
            <a:lvl1pPr fontAlgn="base">
              <a:spcBef>
                <a:spcPct val="0"/>
              </a:spcBef>
              <a:spcAft>
                <a:spcPct val="0"/>
              </a:spcAft>
              <a:defRPr kumimoji="1"/>
            </a:lvl1pPr>
          </a:lstStyle>
          <a:p>
            <a:pPr>
              <a:defRPr/>
            </a:pPr>
            <a:fld id="{1AF00561-15DC-43C2-BE77-E4FE0F86C440}"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56BEFFE7-912F-4F4E-8AEA-F5333B352633}"/>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7FB69C5D-3935-4775-84B6-51B78143021E}"/>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4590015A-F9F4-414E-BE78-69D57381E5BC}" type="slidenum">
              <a:rPr lang="zh-TW" altLang="en-US"/>
              <a:pPr>
                <a:defRPr/>
              </a:pPr>
              <a:t>‹#›</a:t>
            </a:fld>
            <a:endParaRPr lang="zh-TW" altLang="en-US"/>
          </a:p>
        </p:txBody>
      </p:sp>
    </p:spTree>
    <p:extLst>
      <p:ext uri="{BB962C8B-B14F-4D97-AF65-F5344CB8AC3E}">
        <p14:creationId xmlns:p14="http://schemas.microsoft.com/office/powerpoint/2010/main" xmlns="" val="206763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5" y="593366"/>
            <a:ext cx="8520599" cy="763598"/>
          </a:xfrm>
          <a:prstGeom prst="rect">
            <a:avLst/>
          </a:prstGeom>
          <a:noFill/>
          <a:ln>
            <a:noFill/>
          </a:ln>
        </p:spPr>
        <p:txBody>
          <a:bodyPr lIns="91425" tIns="91425" rIns="91425" bIns="91425" anchor="t"/>
          <a:lstStyle>
            <a:lvl1pPr marL="0" marR="0" lvl="0" indent="0" algn="ctr" rtl="0">
              <a:spcBef>
                <a:spcPts val="0"/>
              </a:spcBef>
              <a:spcAft>
                <a:spcPts val="0"/>
              </a:spcAft>
              <a:buNone/>
              <a:defRPr sz="3300" b="0" i="0" u="none" strike="noStrike" cap="none">
                <a:solidFill>
                  <a:schemeClr val="dk1"/>
                </a:solidFill>
                <a:latin typeface="微軟正黑體" pitchFamily="34" charset="-120"/>
                <a:ea typeface="微軟正黑體" pitchFamily="34" charset="-120"/>
                <a:cs typeface="Calibri"/>
                <a:sym typeface="Calibri"/>
              </a:defRPr>
            </a:lvl1pPr>
            <a:lvl2pPr marL="0" marR="0" lvl="1" indent="0" algn="ctr" rtl="0">
              <a:spcBef>
                <a:spcPts val="0"/>
              </a:spcBef>
              <a:spcAft>
                <a:spcPts val="0"/>
              </a:spcAft>
              <a:buNone/>
              <a:defRPr sz="33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3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3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300" b="0" i="0" u="none" strike="noStrike" cap="none">
                <a:solidFill>
                  <a:schemeClr val="dk1"/>
                </a:solidFill>
                <a:latin typeface="Calibri"/>
                <a:ea typeface="Calibri"/>
                <a:cs typeface="Calibri"/>
                <a:sym typeface="Calibri"/>
              </a:defRPr>
            </a:lvl5pPr>
            <a:lvl6pPr marL="342892" marR="0" lvl="5" indent="0" algn="ctr" rtl="0">
              <a:spcBef>
                <a:spcPts val="0"/>
              </a:spcBef>
              <a:spcAft>
                <a:spcPts val="0"/>
              </a:spcAft>
              <a:buNone/>
              <a:defRPr sz="3300" b="0" i="0" u="none" strike="noStrike" cap="none">
                <a:solidFill>
                  <a:schemeClr val="dk1"/>
                </a:solidFill>
                <a:latin typeface="Calibri"/>
                <a:ea typeface="Calibri"/>
                <a:cs typeface="Calibri"/>
                <a:sym typeface="Calibri"/>
              </a:defRPr>
            </a:lvl6pPr>
            <a:lvl7pPr marL="685783" marR="0" lvl="6" indent="0" algn="ctr" rtl="0">
              <a:spcBef>
                <a:spcPts val="0"/>
              </a:spcBef>
              <a:spcAft>
                <a:spcPts val="0"/>
              </a:spcAft>
              <a:buNone/>
              <a:defRPr sz="3300" b="0" i="0" u="none" strike="noStrike" cap="none">
                <a:solidFill>
                  <a:schemeClr val="dk1"/>
                </a:solidFill>
                <a:latin typeface="Calibri"/>
                <a:ea typeface="Calibri"/>
                <a:cs typeface="Calibri"/>
                <a:sym typeface="Calibri"/>
              </a:defRPr>
            </a:lvl7pPr>
            <a:lvl8pPr marL="1028675" marR="0" lvl="7" indent="0" algn="ctr" rtl="0">
              <a:spcBef>
                <a:spcPts val="0"/>
              </a:spcBef>
              <a:spcAft>
                <a:spcPts val="0"/>
              </a:spcAft>
              <a:buNone/>
              <a:defRPr sz="3300" b="0" i="0" u="none" strike="noStrike" cap="none">
                <a:solidFill>
                  <a:schemeClr val="dk1"/>
                </a:solidFill>
                <a:latin typeface="Calibri"/>
                <a:ea typeface="Calibri"/>
                <a:cs typeface="Calibri"/>
                <a:sym typeface="Calibri"/>
              </a:defRPr>
            </a:lvl8pPr>
            <a:lvl9pPr marL="1371566" marR="0" lvl="8" indent="0" algn="ctr" rtl="0">
              <a:spcBef>
                <a:spcPts val="0"/>
              </a:spcBef>
              <a:spcAft>
                <a:spcPts val="0"/>
              </a:spcAft>
              <a:buNone/>
              <a:defRPr sz="3300" b="0" i="0" u="none" strike="noStrike" cap="none">
                <a:solidFill>
                  <a:schemeClr val="dk1"/>
                </a:solidFill>
                <a:latin typeface="Calibri"/>
                <a:ea typeface="Calibri"/>
                <a:cs typeface="Calibri"/>
                <a:sym typeface="Calibri"/>
              </a:defRPr>
            </a:lvl9pPr>
          </a:lstStyle>
          <a:p>
            <a:r>
              <a:rPr lang="zh-TW" altLang="en-US"/>
              <a:t>按一下以編輯母片標題樣式</a:t>
            </a:r>
            <a:endParaRPr dirty="0"/>
          </a:p>
        </p:txBody>
      </p:sp>
      <p:sp>
        <p:nvSpPr>
          <p:cNvPr id="50" name="Shape 50"/>
          <p:cNvSpPr txBox="1">
            <a:spLocks noGrp="1"/>
          </p:cNvSpPr>
          <p:nvPr>
            <p:ph type="body" idx="1"/>
          </p:nvPr>
        </p:nvSpPr>
        <p:spPr>
          <a:xfrm>
            <a:off x="311705" y="1536637"/>
            <a:ext cx="8520599" cy="4555199"/>
          </a:xfrm>
          <a:prstGeom prst="rect">
            <a:avLst/>
          </a:prstGeom>
          <a:noFill/>
          <a:ln>
            <a:noFill/>
          </a:ln>
        </p:spPr>
        <p:txBody>
          <a:bodyPr lIns="91425" tIns="91425" rIns="91425" bIns="91425"/>
          <a:lstStyle>
            <a:lvl1pPr marL="257168" marR="0" lvl="0" indent="-104773" algn="l" rtl="0">
              <a:spcBef>
                <a:spcPts val="0"/>
              </a:spcBef>
              <a:spcAft>
                <a:spcPts val="0"/>
              </a:spcAft>
              <a:buClr>
                <a:schemeClr val="dk1"/>
              </a:buClr>
              <a:buSzPct val="100000"/>
              <a:buFont typeface="Arial"/>
              <a:buChar char="•"/>
              <a:defRPr sz="2400" b="0" i="0" u="none" strike="noStrike" cap="none">
                <a:solidFill>
                  <a:schemeClr val="dk1"/>
                </a:solidFill>
                <a:latin typeface="微軟正黑體" pitchFamily="34" charset="-120"/>
                <a:ea typeface="微軟正黑體" pitchFamily="34" charset="-120"/>
                <a:cs typeface="Calibri"/>
                <a:sym typeface="Calibri"/>
              </a:defRPr>
            </a:lvl1pPr>
            <a:lvl2pPr marL="557199" marR="0" lvl="1" indent="-80961" algn="l" rtl="0">
              <a:spcBef>
                <a:spcPts val="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28" marR="0" lvl="2" indent="-57149" algn="l" rtl="0">
              <a:spcBef>
                <a:spcPts val="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20" marR="0" lvl="3" indent="-76198" algn="l" rtl="0">
              <a:spcBef>
                <a:spcPts val="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12" marR="0" lvl="4" indent="-76198" algn="l" rtl="0">
              <a:spcBef>
                <a:spcPts val="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03" marR="0" lvl="5" indent="-76198"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795" marR="0" lvl="6" indent="-76198"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686" marR="0" lvl="7" indent="-76198"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577" marR="0" lvl="8" indent="-76198" algn="l" rtl="0">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pPr lvl="0"/>
            <a:r>
              <a:rPr lang="zh-TW" altLang="en-US"/>
              <a:t>按一下以編輯母片文字樣式</a:t>
            </a:r>
          </a:p>
        </p:txBody>
      </p:sp>
      <p:sp>
        <p:nvSpPr>
          <p:cNvPr id="4" name="Shape 51">
            <a:extLst>
              <a:ext uri="{FF2B5EF4-FFF2-40B4-BE49-F238E27FC236}">
                <a16:creationId xmlns:a16="http://schemas.microsoft.com/office/drawing/2014/main" xmlns="" id="{65156285-FF48-4FF8-8DCD-A3249CF1959A}"/>
              </a:ext>
            </a:extLst>
          </p:cNvPr>
          <p:cNvSpPr txBox="1">
            <a:spLocks noGrp="1"/>
          </p:cNvSpPr>
          <p:nvPr>
            <p:ph type="sldNum" idx="10"/>
          </p:nvPr>
        </p:nvSpPr>
        <p:spPr>
          <a:xfrm>
            <a:off x="8472488" y="6218238"/>
            <a:ext cx="549275" cy="523875"/>
          </a:xfrm>
        </p:spPr>
        <p:txBody>
          <a:bodyPr lIns="91425" tIns="91425" rIns="91425" bIns="91425">
            <a:noAutofit/>
          </a:bodyPr>
          <a:lstStyle>
            <a:lvl1pPr fontAlgn="base">
              <a:spcBef>
                <a:spcPct val="0"/>
              </a:spcBef>
              <a:spcAft>
                <a:spcPct val="0"/>
              </a:spcAft>
              <a:buClr>
                <a:srgbClr val="888888"/>
              </a:buClr>
              <a:buSzPct val="25000"/>
              <a:buFont typeface="Calibri" pitchFamily="34" charset="0"/>
              <a:buNone/>
              <a:defRPr kumimoji="1">
                <a:solidFill>
                  <a:srgbClr val="888888"/>
                </a:solidFill>
                <a:latin typeface="Calibri" pitchFamily="34" charset="0"/>
                <a:ea typeface="新細明體" pitchFamily="18" charset="-120"/>
                <a:sym typeface="Calibri" pitchFamily="34" charset="0"/>
              </a:defRPr>
            </a:lvl1pPr>
          </a:lstStyle>
          <a:p>
            <a:pPr>
              <a:defRPr/>
            </a:pPr>
            <a:fld id="{AF601743-BEA7-4EDB-BFEC-F4848D7F7314}" type="slidenum">
              <a:rPr lang="zh-TW" altLang="en-US"/>
              <a:pPr>
                <a:defRPr/>
              </a:pPr>
              <a:t>‹#›</a:t>
            </a:fld>
            <a:endParaRPr lang="zh-TW" altLang="en-US"/>
          </a:p>
        </p:txBody>
      </p:sp>
    </p:spTree>
    <p:extLst>
      <p:ext uri="{BB962C8B-B14F-4D97-AF65-F5344CB8AC3E}">
        <p14:creationId xmlns:p14="http://schemas.microsoft.com/office/powerpoint/2010/main" xmlns="" val="1599777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31"/>
            <a:ext cx="7772400" cy="1470025"/>
          </a:xfrm>
        </p:spPr>
        <p:txBody>
          <a:bodyPr/>
          <a:lstStyle>
            <a:lvl1pPr>
              <a:defRPr>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TW" altLang="en-US" dirty="0"/>
          </a:p>
        </p:txBody>
      </p:sp>
      <p:sp>
        <p:nvSpPr>
          <p:cNvPr id="4" name="日期版面配置區 3">
            <a:extLst>
              <a:ext uri="{FF2B5EF4-FFF2-40B4-BE49-F238E27FC236}">
                <a16:creationId xmlns:a16="http://schemas.microsoft.com/office/drawing/2014/main" xmlns="" id="{A440EE2F-2F80-4A22-9E2E-57C583D4BEA1}"/>
              </a:ext>
            </a:extLst>
          </p:cNvPr>
          <p:cNvSpPr>
            <a:spLocks noGrp="1"/>
          </p:cNvSpPr>
          <p:nvPr>
            <p:ph type="dt" sz="half" idx="10"/>
          </p:nvPr>
        </p:nvSpPr>
        <p:spPr/>
        <p:txBody>
          <a:bodyPr/>
          <a:lstStyle>
            <a:lvl1pPr fontAlgn="base">
              <a:spcBef>
                <a:spcPct val="0"/>
              </a:spcBef>
              <a:spcAft>
                <a:spcPct val="0"/>
              </a:spcAft>
              <a:defRPr kumimoji="1"/>
            </a:lvl1pPr>
          </a:lstStyle>
          <a:p>
            <a:pPr>
              <a:defRPr/>
            </a:pPr>
            <a:fld id="{7D11A0E9-D5FA-484F-8778-1153FE5AC0D4}"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D424AAC6-84D3-4D34-8AB3-419D2C6CFFA5}"/>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46AED0CD-9752-46B7-82F1-916E81ABF9EC}"/>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BB57BD79-66BA-48EE-BE0E-8E6AEACBA9E1}" type="slidenum">
              <a:rPr lang="zh-TW" altLang="en-US"/>
              <a:pPr>
                <a:defRPr/>
              </a:pPr>
              <a:t>‹#›</a:t>
            </a:fld>
            <a:endParaRPr lang="zh-TW" altLang="en-US"/>
          </a:p>
        </p:txBody>
      </p:sp>
    </p:spTree>
    <p:extLst>
      <p:ext uri="{BB962C8B-B14F-4D97-AF65-F5344CB8AC3E}">
        <p14:creationId xmlns:p14="http://schemas.microsoft.com/office/powerpoint/2010/main" xmlns="" val="4133644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a:extLst>
              <a:ext uri="{FF2B5EF4-FFF2-40B4-BE49-F238E27FC236}">
                <a16:creationId xmlns:a16="http://schemas.microsoft.com/office/drawing/2014/main" xmlns="" id="{5D3427F9-5C22-4A93-8D41-E347CF24832C}"/>
              </a:ext>
            </a:extLst>
          </p:cNvPr>
          <p:cNvSpPr>
            <a:spLocks noGrp="1"/>
          </p:cNvSpPr>
          <p:nvPr>
            <p:ph type="dt" sz="half" idx="10"/>
          </p:nvPr>
        </p:nvSpPr>
        <p:spPr/>
        <p:txBody>
          <a:bodyPr/>
          <a:lstStyle>
            <a:lvl1pPr fontAlgn="base">
              <a:spcBef>
                <a:spcPct val="0"/>
              </a:spcBef>
              <a:spcAft>
                <a:spcPct val="0"/>
              </a:spcAft>
              <a:defRPr kumimoji="1"/>
            </a:lvl1pPr>
          </a:lstStyle>
          <a:p>
            <a:pPr>
              <a:defRPr/>
            </a:pPr>
            <a:fld id="{CB5CC37E-0D52-496B-944C-217389A6F18E}"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DD29BD7C-A4E1-475D-B847-C4CA2C96E9E0}"/>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BDE86A24-EA3D-4A09-A7C9-D781B39BB764}"/>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CE17193F-7A1D-4E0D-942F-8B0A214523E8}" type="slidenum">
              <a:rPr lang="zh-TW" altLang="en-US"/>
              <a:pPr>
                <a:defRPr/>
              </a:pPr>
              <a:t>‹#›</a:t>
            </a:fld>
            <a:endParaRPr lang="zh-TW" altLang="en-US"/>
          </a:p>
        </p:txBody>
      </p:sp>
    </p:spTree>
    <p:extLst>
      <p:ext uri="{BB962C8B-B14F-4D97-AF65-F5344CB8AC3E}">
        <p14:creationId xmlns:p14="http://schemas.microsoft.com/office/powerpoint/2010/main" xmlns="" val="2304037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6"/>
            <a:ext cx="7772400" cy="1362075"/>
          </a:xfrm>
        </p:spPr>
        <p:txBody>
          <a:bodyPr anchor="t"/>
          <a:lstStyle>
            <a:lvl1pPr algn="l">
              <a:defRPr sz="4000" b="1" cap="all">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微軟正黑體" pitchFamily="34" charset="-120"/>
                <a:ea typeface="微軟正黑體" pitchFamily="34"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xmlns="" id="{7BA4BAA2-770A-4746-A74F-0A1E5861D15D}"/>
              </a:ext>
            </a:extLst>
          </p:cNvPr>
          <p:cNvSpPr>
            <a:spLocks noGrp="1"/>
          </p:cNvSpPr>
          <p:nvPr>
            <p:ph type="dt" sz="half" idx="10"/>
          </p:nvPr>
        </p:nvSpPr>
        <p:spPr/>
        <p:txBody>
          <a:bodyPr/>
          <a:lstStyle>
            <a:lvl1pPr fontAlgn="base">
              <a:spcBef>
                <a:spcPct val="0"/>
              </a:spcBef>
              <a:spcAft>
                <a:spcPct val="0"/>
              </a:spcAft>
              <a:defRPr kumimoji="1"/>
            </a:lvl1pPr>
          </a:lstStyle>
          <a:p>
            <a:pPr>
              <a:defRPr/>
            </a:pPr>
            <a:fld id="{9FAC0305-92EB-476C-B7EF-08502C4DD094}"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5C4377DB-4EF7-4594-87AE-57AA3C0CA1D0}"/>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C1E29AAD-FD0D-4A72-B7A6-243B7FF917B5}"/>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54210DF6-07E6-42DA-A611-23A702BECA7A}" type="slidenum">
              <a:rPr lang="zh-TW" altLang="en-US"/>
              <a:pPr>
                <a:defRPr/>
              </a:pPr>
              <a:t>‹#›</a:t>
            </a:fld>
            <a:endParaRPr lang="zh-TW" altLang="en-US"/>
          </a:p>
        </p:txBody>
      </p:sp>
    </p:spTree>
    <p:extLst>
      <p:ext uri="{BB962C8B-B14F-4D97-AF65-F5344CB8AC3E}">
        <p14:creationId xmlns:p14="http://schemas.microsoft.com/office/powerpoint/2010/main" xmlns="" val="262610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xmlns="" id="{EE38A306-5DC9-47E5-884D-F605F1F68276}"/>
              </a:ext>
            </a:extLst>
          </p:cNvPr>
          <p:cNvSpPr>
            <a:spLocks noGrp="1"/>
          </p:cNvSpPr>
          <p:nvPr>
            <p:ph type="dt" sz="half" idx="10"/>
          </p:nvPr>
        </p:nvSpPr>
        <p:spPr/>
        <p:txBody>
          <a:bodyPr/>
          <a:lstStyle>
            <a:lvl1pPr fontAlgn="base">
              <a:spcBef>
                <a:spcPct val="0"/>
              </a:spcBef>
              <a:spcAft>
                <a:spcPct val="0"/>
              </a:spcAft>
              <a:defRPr kumimoji="1"/>
            </a:lvl1pPr>
          </a:lstStyle>
          <a:p>
            <a:pPr>
              <a:defRPr/>
            </a:pPr>
            <a:fld id="{FBC71E39-8669-4923-B73A-67328B63D4DC}" type="datetimeFigureOut">
              <a:rPr lang="zh-TW" altLang="en-US"/>
              <a:pPr>
                <a:defRPr/>
              </a:pPr>
              <a:t>2018/12/12</a:t>
            </a:fld>
            <a:endParaRPr lang="zh-TW" altLang="en-US"/>
          </a:p>
        </p:txBody>
      </p:sp>
      <p:sp>
        <p:nvSpPr>
          <p:cNvPr id="6" name="頁尾版面配置區 4">
            <a:extLst>
              <a:ext uri="{FF2B5EF4-FFF2-40B4-BE49-F238E27FC236}">
                <a16:creationId xmlns:a16="http://schemas.microsoft.com/office/drawing/2014/main" xmlns="" id="{88792466-14B1-47BF-B6B5-00670B69D5B4}"/>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7" name="投影片編號版面配置區 5">
            <a:extLst>
              <a:ext uri="{FF2B5EF4-FFF2-40B4-BE49-F238E27FC236}">
                <a16:creationId xmlns:a16="http://schemas.microsoft.com/office/drawing/2014/main" xmlns="" id="{33EF2938-A2A5-4942-B2D9-C3D6BB0FF7C4}"/>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8B3E5F89-E4DD-45EE-B077-94C4773285A7}" type="slidenum">
              <a:rPr lang="zh-TW" altLang="en-US"/>
              <a:pPr>
                <a:defRPr/>
              </a:pPr>
              <a:t>‹#›</a:t>
            </a:fld>
            <a:endParaRPr lang="zh-TW" altLang="en-US"/>
          </a:p>
        </p:txBody>
      </p:sp>
    </p:spTree>
    <p:extLst>
      <p:ext uri="{BB962C8B-B14F-4D97-AF65-F5344CB8AC3E}">
        <p14:creationId xmlns:p14="http://schemas.microsoft.com/office/powerpoint/2010/main" xmlns="" val="2383619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xmlns="" id="{2BC9EC58-17C4-4361-A309-04AB8E3BC8F2}"/>
              </a:ext>
            </a:extLst>
          </p:cNvPr>
          <p:cNvSpPr>
            <a:spLocks noGrp="1"/>
          </p:cNvSpPr>
          <p:nvPr>
            <p:ph type="dt" sz="half" idx="10"/>
          </p:nvPr>
        </p:nvSpPr>
        <p:spPr/>
        <p:txBody>
          <a:bodyPr/>
          <a:lstStyle>
            <a:lvl1pPr fontAlgn="base">
              <a:spcBef>
                <a:spcPct val="0"/>
              </a:spcBef>
              <a:spcAft>
                <a:spcPct val="0"/>
              </a:spcAft>
              <a:defRPr kumimoji="1"/>
            </a:lvl1pPr>
          </a:lstStyle>
          <a:p>
            <a:pPr>
              <a:defRPr/>
            </a:pPr>
            <a:fld id="{AFA5AD1D-41CE-4AC3-9D9F-98738D2E3E5B}" type="datetimeFigureOut">
              <a:rPr lang="zh-TW" altLang="en-US"/>
              <a:pPr>
                <a:defRPr/>
              </a:pPr>
              <a:t>2018/12/12</a:t>
            </a:fld>
            <a:endParaRPr lang="zh-TW" altLang="en-US"/>
          </a:p>
        </p:txBody>
      </p:sp>
      <p:sp>
        <p:nvSpPr>
          <p:cNvPr id="8" name="頁尾版面配置區 4">
            <a:extLst>
              <a:ext uri="{FF2B5EF4-FFF2-40B4-BE49-F238E27FC236}">
                <a16:creationId xmlns:a16="http://schemas.microsoft.com/office/drawing/2014/main" xmlns="" id="{7D382FBE-4FF8-4EB8-9C44-DEC4D1290AD0}"/>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9" name="投影片編號版面配置區 5">
            <a:extLst>
              <a:ext uri="{FF2B5EF4-FFF2-40B4-BE49-F238E27FC236}">
                <a16:creationId xmlns:a16="http://schemas.microsoft.com/office/drawing/2014/main" xmlns="" id="{4250D21F-A806-4D54-A8D5-6487B3CFD655}"/>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8849C670-F5DA-45A6-8510-9B1FC3D317D1}" type="slidenum">
              <a:rPr lang="zh-TW" altLang="en-US"/>
              <a:pPr>
                <a:defRPr/>
              </a:pPr>
              <a:t>‹#›</a:t>
            </a:fld>
            <a:endParaRPr lang="zh-TW" altLang="en-US"/>
          </a:p>
        </p:txBody>
      </p:sp>
    </p:spTree>
    <p:extLst>
      <p:ext uri="{BB962C8B-B14F-4D97-AF65-F5344CB8AC3E}">
        <p14:creationId xmlns:p14="http://schemas.microsoft.com/office/powerpoint/2010/main" xmlns="" val="649032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xmlns="" id="{4F618F46-3F3E-4CDA-B353-336B16F68388}"/>
              </a:ext>
            </a:extLst>
          </p:cNvPr>
          <p:cNvSpPr>
            <a:spLocks noGrp="1"/>
          </p:cNvSpPr>
          <p:nvPr>
            <p:ph type="dt" sz="half" idx="10"/>
          </p:nvPr>
        </p:nvSpPr>
        <p:spPr/>
        <p:txBody>
          <a:bodyPr/>
          <a:lstStyle>
            <a:lvl1pPr fontAlgn="base">
              <a:spcBef>
                <a:spcPct val="0"/>
              </a:spcBef>
              <a:spcAft>
                <a:spcPct val="0"/>
              </a:spcAft>
              <a:defRPr kumimoji="1"/>
            </a:lvl1pPr>
          </a:lstStyle>
          <a:p>
            <a:pPr>
              <a:defRPr/>
            </a:pPr>
            <a:fld id="{42466B44-FE13-459F-B507-40509FBAD5CE}" type="datetimeFigureOut">
              <a:rPr lang="zh-TW" altLang="en-US"/>
              <a:pPr>
                <a:defRPr/>
              </a:pPr>
              <a:t>2018/12/12</a:t>
            </a:fld>
            <a:endParaRPr lang="zh-TW" altLang="en-US"/>
          </a:p>
        </p:txBody>
      </p:sp>
      <p:sp>
        <p:nvSpPr>
          <p:cNvPr id="4" name="頁尾版面配置區 4">
            <a:extLst>
              <a:ext uri="{FF2B5EF4-FFF2-40B4-BE49-F238E27FC236}">
                <a16:creationId xmlns:a16="http://schemas.microsoft.com/office/drawing/2014/main" xmlns="" id="{6767357A-FB5C-44DB-B010-03574DE69735}"/>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5" name="投影片編號版面配置區 5">
            <a:extLst>
              <a:ext uri="{FF2B5EF4-FFF2-40B4-BE49-F238E27FC236}">
                <a16:creationId xmlns:a16="http://schemas.microsoft.com/office/drawing/2014/main" xmlns="" id="{E2C83F8C-227F-4011-AD60-1F5A5E8715AF}"/>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058CAC45-DAE7-436B-83E4-9E51F58484B1}" type="slidenum">
              <a:rPr lang="zh-TW" altLang="en-US"/>
              <a:pPr>
                <a:defRPr/>
              </a:pPr>
              <a:t>‹#›</a:t>
            </a:fld>
            <a:endParaRPr lang="zh-TW" altLang="en-US"/>
          </a:p>
        </p:txBody>
      </p:sp>
    </p:spTree>
    <p:extLst>
      <p:ext uri="{BB962C8B-B14F-4D97-AF65-F5344CB8AC3E}">
        <p14:creationId xmlns:p14="http://schemas.microsoft.com/office/powerpoint/2010/main" xmlns="" val="681992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微軟正黑體" pitchFamily="34" charset="-120"/>
                <a:ea typeface="微軟正黑體" pitchFamily="34" charset="-120"/>
              </a:defRPr>
            </a:lvl1pPr>
          </a:lstStyle>
          <a:p>
            <a:r>
              <a:rPr lang="zh-TW" altLang="en-US" dirty="0"/>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微軟正黑體" pitchFamily="34" charset="-120"/>
                <a:ea typeface="微軟正黑體" pitchFamily="34"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a:extLst>
              <a:ext uri="{FF2B5EF4-FFF2-40B4-BE49-F238E27FC236}">
                <a16:creationId xmlns:a16="http://schemas.microsoft.com/office/drawing/2014/main" xmlns="" id="{64B45BA5-ECAE-4C45-B0FB-9FE601B9BE2D}"/>
              </a:ext>
            </a:extLst>
          </p:cNvPr>
          <p:cNvSpPr>
            <a:spLocks noGrp="1"/>
          </p:cNvSpPr>
          <p:nvPr>
            <p:ph type="dt" sz="half" idx="10"/>
          </p:nvPr>
        </p:nvSpPr>
        <p:spPr/>
        <p:txBody>
          <a:bodyPr/>
          <a:lstStyle>
            <a:lvl1pPr>
              <a:defRPr/>
            </a:lvl1pPr>
          </a:lstStyle>
          <a:p>
            <a:pPr>
              <a:defRPr/>
            </a:pPr>
            <a:endParaRPr lang="zh-TW" altLang="en-US"/>
          </a:p>
        </p:txBody>
      </p:sp>
      <p:sp>
        <p:nvSpPr>
          <p:cNvPr id="5" name="頁尾版面配置區 4">
            <a:extLst>
              <a:ext uri="{FF2B5EF4-FFF2-40B4-BE49-F238E27FC236}">
                <a16:creationId xmlns:a16="http://schemas.microsoft.com/office/drawing/2014/main" xmlns="" id="{5DCE3B78-FB86-429C-B986-ADB5A5164F37}"/>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21629027-A5C3-4098-BB92-CB7FCB9DA00B}"/>
              </a:ext>
            </a:extLst>
          </p:cNvPr>
          <p:cNvSpPr>
            <a:spLocks noGrp="1"/>
          </p:cNvSpPr>
          <p:nvPr>
            <p:ph type="sldNum" sz="quarter" idx="12"/>
          </p:nvPr>
        </p:nvSpPr>
        <p:spPr/>
        <p:txBody>
          <a:bodyPr/>
          <a:lstStyle>
            <a:lvl1pPr>
              <a:defRPr/>
            </a:lvl1pPr>
          </a:lstStyle>
          <a:p>
            <a:pPr>
              <a:defRPr/>
            </a:pPr>
            <a:fld id="{269CA069-F02E-4E97-B764-19666C68090C}" type="slidenum">
              <a:rPr lang="zh-TW" altLang="en-US"/>
              <a:pPr>
                <a:defRPr/>
              </a:pPr>
              <a:t>‹#›</a:t>
            </a:fld>
            <a:endParaRPr lang="zh-TW" altLang="en-US"/>
          </a:p>
        </p:txBody>
      </p:sp>
    </p:spTree>
    <p:extLst>
      <p:ext uri="{BB962C8B-B14F-4D97-AF65-F5344CB8AC3E}">
        <p14:creationId xmlns:p14="http://schemas.microsoft.com/office/powerpoint/2010/main" xmlns="" val="4229278560"/>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xmlns="" id="{F00D3627-9E33-43AA-A709-674AD9B4308E}"/>
              </a:ext>
            </a:extLst>
          </p:cNvPr>
          <p:cNvSpPr>
            <a:spLocks noGrp="1"/>
          </p:cNvSpPr>
          <p:nvPr>
            <p:ph type="dt" sz="half" idx="10"/>
          </p:nvPr>
        </p:nvSpPr>
        <p:spPr/>
        <p:txBody>
          <a:bodyPr/>
          <a:lstStyle>
            <a:lvl1pPr fontAlgn="base">
              <a:spcBef>
                <a:spcPct val="0"/>
              </a:spcBef>
              <a:spcAft>
                <a:spcPct val="0"/>
              </a:spcAft>
              <a:defRPr kumimoji="1"/>
            </a:lvl1pPr>
          </a:lstStyle>
          <a:p>
            <a:pPr>
              <a:defRPr/>
            </a:pPr>
            <a:fld id="{98F6EEF5-BCEB-4C7B-A2F7-2BD14A424363}" type="datetimeFigureOut">
              <a:rPr lang="zh-TW" altLang="en-US"/>
              <a:pPr>
                <a:defRPr/>
              </a:pPr>
              <a:t>2018/12/12</a:t>
            </a:fld>
            <a:endParaRPr lang="zh-TW" altLang="en-US"/>
          </a:p>
        </p:txBody>
      </p:sp>
      <p:sp>
        <p:nvSpPr>
          <p:cNvPr id="3" name="頁尾版面配置區 4">
            <a:extLst>
              <a:ext uri="{FF2B5EF4-FFF2-40B4-BE49-F238E27FC236}">
                <a16:creationId xmlns:a16="http://schemas.microsoft.com/office/drawing/2014/main" xmlns="" id="{F49A13B9-9C92-4C88-83A3-75C0C7CF6D1B}"/>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4" name="投影片編號版面配置區 5">
            <a:extLst>
              <a:ext uri="{FF2B5EF4-FFF2-40B4-BE49-F238E27FC236}">
                <a16:creationId xmlns:a16="http://schemas.microsoft.com/office/drawing/2014/main" xmlns="" id="{BB1DFEDE-20DE-4123-9BF7-FD75C85A9205}"/>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9E660D08-0E97-4D50-ABE4-6C739BCE0093}" type="slidenum">
              <a:rPr lang="zh-TW" altLang="en-US"/>
              <a:pPr>
                <a:defRPr/>
              </a:pPr>
              <a:t>‹#›</a:t>
            </a:fld>
            <a:endParaRPr lang="zh-TW" altLang="en-US"/>
          </a:p>
        </p:txBody>
      </p:sp>
    </p:spTree>
    <p:extLst>
      <p:ext uri="{BB962C8B-B14F-4D97-AF65-F5344CB8AC3E}">
        <p14:creationId xmlns:p14="http://schemas.microsoft.com/office/powerpoint/2010/main" xmlns="" val="1047126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297220F3-22EF-4973-B458-419622AC8133}"/>
              </a:ext>
            </a:extLst>
          </p:cNvPr>
          <p:cNvSpPr>
            <a:spLocks noGrp="1"/>
          </p:cNvSpPr>
          <p:nvPr>
            <p:ph type="dt" sz="half" idx="10"/>
          </p:nvPr>
        </p:nvSpPr>
        <p:spPr/>
        <p:txBody>
          <a:bodyPr/>
          <a:lstStyle>
            <a:lvl1pPr fontAlgn="base">
              <a:spcBef>
                <a:spcPct val="0"/>
              </a:spcBef>
              <a:spcAft>
                <a:spcPct val="0"/>
              </a:spcAft>
              <a:defRPr kumimoji="1"/>
            </a:lvl1pPr>
          </a:lstStyle>
          <a:p>
            <a:pPr>
              <a:defRPr/>
            </a:pPr>
            <a:fld id="{C75AD2F2-9BFF-485D-8EAE-982FB4D03FCF}" type="datetimeFigureOut">
              <a:rPr lang="zh-TW" altLang="en-US"/>
              <a:pPr>
                <a:defRPr/>
              </a:pPr>
              <a:t>2018/12/12</a:t>
            </a:fld>
            <a:endParaRPr lang="zh-TW" altLang="en-US"/>
          </a:p>
        </p:txBody>
      </p:sp>
      <p:sp>
        <p:nvSpPr>
          <p:cNvPr id="6" name="頁尾版面配置區 4">
            <a:extLst>
              <a:ext uri="{FF2B5EF4-FFF2-40B4-BE49-F238E27FC236}">
                <a16:creationId xmlns:a16="http://schemas.microsoft.com/office/drawing/2014/main" xmlns="" id="{0E52FB3C-B83D-4703-9FA3-9BF7154CFDE3}"/>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7" name="投影片編號版面配置區 5">
            <a:extLst>
              <a:ext uri="{FF2B5EF4-FFF2-40B4-BE49-F238E27FC236}">
                <a16:creationId xmlns:a16="http://schemas.microsoft.com/office/drawing/2014/main" xmlns="" id="{1E2F88B7-EFFE-4C05-8EF2-45EFE36F71C6}"/>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34CE6945-0988-43BE-A1EB-3DBA7144AD93}" type="slidenum">
              <a:rPr lang="zh-TW" altLang="en-US"/>
              <a:pPr>
                <a:defRPr/>
              </a:pPr>
              <a:t>‹#›</a:t>
            </a:fld>
            <a:endParaRPr lang="zh-TW" altLang="en-US"/>
          </a:p>
        </p:txBody>
      </p:sp>
    </p:spTree>
    <p:extLst>
      <p:ext uri="{BB962C8B-B14F-4D97-AF65-F5344CB8AC3E}">
        <p14:creationId xmlns:p14="http://schemas.microsoft.com/office/powerpoint/2010/main" xmlns="" val="868246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96054E81-44F2-4A44-9AB8-410F9296B4A4}"/>
              </a:ext>
            </a:extLst>
          </p:cNvPr>
          <p:cNvSpPr>
            <a:spLocks noGrp="1"/>
          </p:cNvSpPr>
          <p:nvPr>
            <p:ph type="dt" sz="half" idx="10"/>
          </p:nvPr>
        </p:nvSpPr>
        <p:spPr/>
        <p:txBody>
          <a:bodyPr/>
          <a:lstStyle>
            <a:lvl1pPr fontAlgn="base">
              <a:spcBef>
                <a:spcPct val="0"/>
              </a:spcBef>
              <a:spcAft>
                <a:spcPct val="0"/>
              </a:spcAft>
              <a:defRPr kumimoji="1"/>
            </a:lvl1pPr>
          </a:lstStyle>
          <a:p>
            <a:pPr>
              <a:defRPr/>
            </a:pPr>
            <a:fld id="{E0DD4280-A78E-47C2-B26F-D4BA8AD58725}" type="datetimeFigureOut">
              <a:rPr lang="zh-TW" altLang="en-US"/>
              <a:pPr>
                <a:defRPr/>
              </a:pPr>
              <a:t>2018/12/12</a:t>
            </a:fld>
            <a:endParaRPr lang="zh-TW" altLang="en-US"/>
          </a:p>
        </p:txBody>
      </p:sp>
      <p:sp>
        <p:nvSpPr>
          <p:cNvPr id="6" name="頁尾版面配置區 4">
            <a:extLst>
              <a:ext uri="{FF2B5EF4-FFF2-40B4-BE49-F238E27FC236}">
                <a16:creationId xmlns:a16="http://schemas.microsoft.com/office/drawing/2014/main" xmlns="" id="{55A8B051-D0EA-4139-BDA1-2D6DCAE3AEEC}"/>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7" name="投影片編號版面配置區 5">
            <a:extLst>
              <a:ext uri="{FF2B5EF4-FFF2-40B4-BE49-F238E27FC236}">
                <a16:creationId xmlns:a16="http://schemas.microsoft.com/office/drawing/2014/main" xmlns="" id="{8454FF1F-4BB0-494D-B002-651F15E7CC24}"/>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D3250C07-4E2F-4639-AC22-AE072BC756DF}" type="slidenum">
              <a:rPr lang="zh-TW" altLang="en-US"/>
              <a:pPr>
                <a:defRPr/>
              </a:pPr>
              <a:t>‹#›</a:t>
            </a:fld>
            <a:endParaRPr lang="zh-TW" altLang="en-US"/>
          </a:p>
        </p:txBody>
      </p:sp>
    </p:spTree>
    <p:extLst>
      <p:ext uri="{BB962C8B-B14F-4D97-AF65-F5344CB8AC3E}">
        <p14:creationId xmlns:p14="http://schemas.microsoft.com/office/powerpoint/2010/main" xmlns="" val="27174385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75F87E91-4BE3-40E1-B21D-838ADDDDDB9A}"/>
              </a:ext>
            </a:extLst>
          </p:cNvPr>
          <p:cNvSpPr>
            <a:spLocks noGrp="1"/>
          </p:cNvSpPr>
          <p:nvPr>
            <p:ph type="dt" sz="half" idx="10"/>
          </p:nvPr>
        </p:nvSpPr>
        <p:spPr/>
        <p:txBody>
          <a:bodyPr/>
          <a:lstStyle>
            <a:lvl1pPr fontAlgn="base">
              <a:spcBef>
                <a:spcPct val="0"/>
              </a:spcBef>
              <a:spcAft>
                <a:spcPct val="0"/>
              </a:spcAft>
              <a:defRPr kumimoji="1"/>
            </a:lvl1pPr>
          </a:lstStyle>
          <a:p>
            <a:pPr>
              <a:defRPr/>
            </a:pPr>
            <a:fld id="{F6E9E00A-59D5-4995-9D21-916D896FA420}"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23E89BBE-2708-4F24-87A4-BF52E33CA9F4}"/>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A913F26B-AF26-40D5-AFA5-8DB1B90E9BB2}"/>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AE70C83B-4725-4D46-8451-E5999FBA4159}" type="slidenum">
              <a:rPr lang="zh-TW" altLang="en-US"/>
              <a:pPr>
                <a:defRPr/>
              </a:pPr>
              <a:t>‹#›</a:t>
            </a:fld>
            <a:endParaRPr lang="zh-TW" altLang="en-US"/>
          </a:p>
        </p:txBody>
      </p:sp>
    </p:spTree>
    <p:extLst>
      <p:ext uri="{BB962C8B-B14F-4D97-AF65-F5344CB8AC3E}">
        <p14:creationId xmlns:p14="http://schemas.microsoft.com/office/powerpoint/2010/main" xmlns="" val="2691550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4"/>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4"/>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680FD476-8D31-4A3D-969F-068F845EC24B}"/>
              </a:ext>
            </a:extLst>
          </p:cNvPr>
          <p:cNvSpPr>
            <a:spLocks noGrp="1"/>
          </p:cNvSpPr>
          <p:nvPr>
            <p:ph type="dt" sz="half" idx="10"/>
          </p:nvPr>
        </p:nvSpPr>
        <p:spPr/>
        <p:txBody>
          <a:bodyPr/>
          <a:lstStyle>
            <a:lvl1pPr fontAlgn="base">
              <a:spcBef>
                <a:spcPct val="0"/>
              </a:spcBef>
              <a:spcAft>
                <a:spcPct val="0"/>
              </a:spcAft>
              <a:defRPr kumimoji="1"/>
            </a:lvl1pPr>
          </a:lstStyle>
          <a:p>
            <a:pPr>
              <a:defRPr/>
            </a:pPr>
            <a:fld id="{F899BC31-0337-4A60-BC6D-AE712C1FFEB1}"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86323175-2914-43B5-B7B3-A4D3667BDE0A}"/>
              </a:ext>
            </a:extLst>
          </p:cNvPr>
          <p:cNvSpPr>
            <a:spLocks noGrp="1"/>
          </p:cNvSpPr>
          <p:nvPr>
            <p:ph type="ftr" sz="quarter" idx="11"/>
          </p:nvPr>
        </p:nvSpPr>
        <p:spPr/>
        <p:txBody>
          <a:bodyPr/>
          <a:lstStyle>
            <a:lvl1pPr fontAlgn="base">
              <a:spcBef>
                <a:spcPct val="0"/>
              </a:spcBef>
              <a:spcAft>
                <a:spcPct val="0"/>
              </a:spcAft>
              <a:defRPr kumimoji="1"/>
            </a:lvl1pPr>
          </a:lstStyle>
          <a:p>
            <a:pPr>
              <a:defRPr/>
            </a:pPr>
            <a:endParaRPr lang="zh-TW" altLang="en-US"/>
          </a:p>
        </p:txBody>
      </p:sp>
      <p:sp>
        <p:nvSpPr>
          <p:cNvPr id="6" name="投影片編號版面配置區 5">
            <a:extLst>
              <a:ext uri="{FF2B5EF4-FFF2-40B4-BE49-F238E27FC236}">
                <a16:creationId xmlns:a16="http://schemas.microsoft.com/office/drawing/2014/main" xmlns="" id="{8AF96AE8-240E-4E7C-88F3-F3E4376BF447}"/>
              </a:ext>
            </a:extLst>
          </p:cNvPr>
          <p:cNvSpPr>
            <a:spLocks noGrp="1"/>
          </p:cNvSpPr>
          <p:nvPr>
            <p:ph type="sldNum" sz="quarter" idx="12"/>
          </p:nvPr>
        </p:nvSpPr>
        <p:spPr/>
        <p:txBody>
          <a:bodyPr/>
          <a:lstStyle>
            <a:lvl1pPr fontAlgn="base">
              <a:spcBef>
                <a:spcPct val="0"/>
              </a:spcBef>
              <a:spcAft>
                <a:spcPct val="0"/>
              </a:spcAft>
              <a:defRPr kumimoji="1">
                <a:latin typeface="Arial" pitchFamily="34" charset="0"/>
                <a:ea typeface="新細明體" pitchFamily="18" charset="-120"/>
              </a:defRPr>
            </a:lvl1pPr>
          </a:lstStyle>
          <a:p>
            <a:pPr>
              <a:defRPr/>
            </a:pPr>
            <a:fld id="{F5B30153-5A35-499B-BBAC-C76611EC58AB}" type="slidenum">
              <a:rPr lang="zh-TW" altLang="en-US"/>
              <a:pPr>
                <a:defRPr/>
              </a:pPr>
              <a:t>‹#›</a:t>
            </a:fld>
            <a:endParaRPr lang="zh-TW" altLang="en-US"/>
          </a:p>
        </p:txBody>
      </p:sp>
    </p:spTree>
    <p:extLst>
      <p:ext uri="{BB962C8B-B14F-4D97-AF65-F5344CB8AC3E}">
        <p14:creationId xmlns:p14="http://schemas.microsoft.com/office/powerpoint/2010/main" xmlns="" val="2212779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33"/>
            <a:ext cx="7772400" cy="1470025"/>
          </a:xfrm>
        </p:spPr>
        <p:txBody>
          <a:bodyPr/>
          <a:lstStyle>
            <a:lvl1pPr>
              <a:defRPr>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TW" altLang="en-US"/>
              <a:t>按一下以編輯母片副標題樣式</a:t>
            </a:r>
            <a:endParaRPr lang="zh-TW" altLang="en-US" dirty="0"/>
          </a:p>
        </p:txBody>
      </p:sp>
      <p:sp>
        <p:nvSpPr>
          <p:cNvPr id="4"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2105714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2966162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8"/>
            <a:ext cx="7772400" cy="1362075"/>
          </a:xfrm>
        </p:spPr>
        <p:txBody>
          <a:bodyPr anchor="t"/>
          <a:lstStyle>
            <a:lvl1pPr algn="l">
              <a:defRPr sz="3000" b="1" cap="all">
                <a:latin typeface="微軟正黑體" pitchFamily="34" charset="-120"/>
                <a:ea typeface="微軟正黑體" pitchFamily="34" charset="-120"/>
              </a:defRPr>
            </a:lvl1pPr>
          </a:lstStyle>
          <a:p>
            <a:r>
              <a:rPr lang="zh-TW" altLang="en-US"/>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latin typeface="微軟正黑體" pitchFamily="34" charset="-120"/>
                <a:ea typeface="微軟正黑體" pitchFamily="34" charset="-12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2041842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71817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9"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29"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3657534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xmlns="" id="{20DA38E9-682F-4CE8-A1BB-DD6D34BD4405}"/>
              </a:ext>
            </a:extLst>
          </p:cNvPr>
          <p:cNvSpPr>
            <a:spLocks noGrp="1"/>
          </p:cNvSpPr>
          <p:nvPr>
            <p:ph type="dt" sz="half" idx="10"/>
          </p:nvPr>
        </p:nvSpPr>
        <p:spPr/>
        <p:txBody>
          <a:bodyPr/>
          <a:lstStyle>
            <a:lvl1pPr>
              <a:defRPr/>
            </a:lvl1pPr>
          </a:lstStyle>
          <a:p>
            <a:pPr>
              <a:defRPr/>
            </a:pPr>
            <a:endParaRPr lang="zh-TW" altLang="en-US"/>
          </a:p>
        </p:txBody>
      </p:sp>
      <p:sp>
        <p:nvSpPr>
          <p:cNvPr id="6" name="頁尾版面配置區 4">
            <a:extLst>
              <a:ext uri="{FF2B5EF4-FFF2-40B4-BE49-F238E27FC236}">
                <a16:creationId xmlns:a16="http://schemas.microsoft.com/office/drawing/2014/main" xmlns="" id="{E38BEFE9-DCB0-4F7D-99C6-35674BDA918B}"/>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47E65B14-1E73-410C-A434-75F951903ABC}"/>
              </a:ext>
            </a:extLst>
          </p:cNvPr>
          <p:cNvSpPr>
            <a:spLocks noGrp="1"/>
          </p:cNvSpPr>
          <p:nvPr>
            <p:ph type="sldNum" sz="quarter" idx="12"/>
          </p:nvPr>
        </p:nvSpPr>
        <p:spPr/>
        <p:txBody>
          <a:bodyPr/>
          <a:lstStyle>
            <a:lvl1pPr>
              <a:defRPr/>
            </a:lvl1pPr>
          </a:lstStyle>
          <a:p>
            <a:pPr>
              <a:defRPr/>
            </a:pPr>
            <a:fld id="{D025671E-E04A-413D-83C6-896764F5CEAB}" type="slidenum">
              <a:rPr lang="zh-TW" altLang="en-US"/>
              <a:pPr>
                <a:defRPr/>
              </a:pPr>
              <a:t>‹#›</a:t>
            </a:fld>
            <a:endParaRPr lang="zh-TW" altLang="en-US"/>
          </a:p>
        </p:txBody>
      </p:sp>
    </p:spTree>
    <p:extLst>
      <p:ext uri="{BB962C8B-B14F-4D97-AF65-F5344CB8AC3E}">
        <p14:creationId xmlns:p14="http://schemas.microsoft.com/office/powerpoint/2010/main" xmlns="" val="2602760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349485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1840431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1500" b="1"/>
            </a:lvl1pPr>
          </a:lstStyle>
          <a:p>
            <a:r>
              <a:rPr lang="zh-TW" altLang="en-US"/>
              <a:t>按一下以編輯母片標題樣式</a:t>
            </a:r>
          </a:p>
        </p:txBody>
      </p:sp>
      <p:sp>
        <p:nvSpPr>
          <p:cNvPr id="3" name="內容版面配置區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3258560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15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3088790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2796792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6"/>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6"/>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fld id="{84C8F695-C7E2-4771-896D-578314FC5B6A}" type="datetimeFigureOut">
              <a:rPr lang="zh-TW" altLang="en-US" smtClean="0">
                <a:solidFill>
                  <a:prstClr val="black">
                    <a:tint val="75000"/>
                  </a:prstClr>
                </a:solidFill>
              </a:rPr>
              <a:pPr/>
              <a:t>2018/12/12</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7B83EF40-B5B1-4485-A470-E02D46259FD4}" type="slidenum">
              <a:rPr lang="zh-TW" altLang="en-US" smtClean="0"/>
              <a:pPr/>
              <a:t>‹#›</a:t>
            </a:fld>
            <a:endParaRPr lang="zh-TW" altLang="en-US"/>
          </a:p>
        </p:txBody>
      </p:sp>
    </p:spTree>
    <p:extLst>
      <p:ext uri="{BB962C8B-B14F-4D97-AF65-F5344CB8AC3E}">
        <p14:creationId xmlns:p14="http://schemas.microsoft.com/office/powerpoint/2010/main" xmlns="" val="336920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xmlns="" id="{9BEDB3DC-7E92-46C0-956E-C647907A4501}"/>
              </a:ext>
            </a:extLst>
          </p:cNvPr>
          <p:cNvSpPr>
            <a:spLocks noGrp="1"/>
          </p:cNvSpPr>
          <p:nvPr>
            <p:ph type="dt" sz="half" idx="10"/>
          </p:nvPr>
        </p:nvSpPr>
        <p:spPr/>
        <p:txBody>
          <a:bodyPr/>
          <a:lstStyle>
            <a:lvl1pPr>
              <a:defRPr/>
            </a:lvl1pPr>
          </a:lstStyle>
          <a:p>
            <a:pPr>
              <a:defRPr/>
            </a:pPr>
            <a:endParaRPr lang="zh-TW" altLang="en-US"/>
          </a:p>
        </p:txBody>
      </p:sp>
      <p:sp>
        <p:nvSpPr>
          <p:cNvPr id="8" name="頁尾版面配置區 4">
            <a:extLst>
              <a:ext uri="{FF2B5EF4-FFF2-40B4-BE49-F238E27FC236}">
                <a16:creationId xmlns:a16="http://schemas.microsoft.com/office/drawing/2014/main" xmlns="" id="{49A19C95-77A8-448D-AF6E-CA0CAB92EA60}"/>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xmlns="" id="{C4548A4F-66F7-48C8-AC57-379787361138}"/>
              </a:ext>
            </a:extLst>
          </p:cNvPr>
          <p:cNvSpPr>
            <a:spLocks noGrp="1"/>
          </p:cNvSpPr>
          <p:nvPr>
            <p:ph type="sldNum" sz="quarter" idx="12"/>
          </p:nvPr>
        </p:nvSpPr>
        <p:spPr/>
        <p:txBody>
          <a:bodyPr/>
          <a:lstStyle>
            <a:lvl1pPr>
              <a:defRPr/>
            </a:lvl1pPr>
          </a:lstStyle>
          <a:p>
            <a:pPr>
              <a:defRPr/>
            </a:pPr>
            <a:fld id="{904D738C-906D-44CF-9FF2-D207C753E975}" type="slidenum">
              <a:rPr lang="zh-TW" altLang="en-US"/>
              <a:pPr>
                <a:defRPr/>
              </a:pPr>
              <a:t>‹#›</a:t>
            </a:fld>
            <a:endParaRPr lang="zh-TW" altLang="en-US"/>
          </a:p>
        </p:txBody>
      </p:sp>
    </p:spTree>
    <p:extLst>
      <p:ext uri="{BB962C8B-B14F-4D97-AF65-F5344CB8AC3E}">
        <p14:creationId xmlns:p14="http://schemas.microsoft.com/office/powerpoint/2010/main" xmlns="" val="21113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xmlns="" id="{138D0753-837D-4928-ADA5-98086965A90D}"/>
              </a:ext>
            </a:extLst>
          </p:cNvPr>
          <p:cNvSpPr>
            <a:spLocks noGrp="1"/>
          </p:cNvSpPr>
          <p:nvPr>
            <p:ph type="dt" sz="half" idx="10"/>
          </p:nvPr>
        </p:nvSpPr>
        <p:spPr/>
        <p:txBody>
          <a:bodyPr/>
          <a:lstStyle>
            <a:lvl1pPr>
              <a:defRPr/>
            </a:lvl1pPr>
          </a:lstStyle>
          <a:p>
            <a:pPr>
              <a:defRPr/>
            </a:pPr>
            <a:endParaRPr lang="zh-TW" altLang="en-US"/>
          </a:p>
        </p:txBody>
      </p:sp>
      <p:sp>
        <p:nvSpPr>
          <p:cNvPr id="4" name="頁尾版面配置區 4">
            <a:extLst>
              <a:ext uri="{FF2B5EF4-FFF2-40B4-BE49-F238E27FC236}">
                <a16:creationId xmlns:a16="http://schemas.microsoft.com/office/drawing/2014/main" xmlns="" id="{5B01D902-83A8-48AF-BABA-5311BEB44CBC}"/>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xmlns="" id="{2F2D25B4-BC1C-4F55-AF7D-B0E3B719EB41}"/>
              </a:ext>
            </a:extLst>
          </p:cNvPr>
          <p:cNvSpPr>
            <a:spLocks noGrp="1"/>
          </p:cNvSpPr>
          <p:nvPr>
            <p:ph type="sldNum" sz="quarter" idx="12"/>
          </p:nvPr>
        </p:nvSpPr>
        <p:spPr/>
        <p:txBody>
          <a:bodyPr/>
          <a:lstStyle>
            <a:lvl1pPr>
              <a:defRPr/>
            </a:lvl1pPr>
          </a:lstStyle>
          <a:p>
            <a:pPr>
              <a:defRPr/>
            </a:pPr>
            <a:fld id="{0C37AD2D-C0EA-4172-92FF-CB68C30B3847}" type="slidenum">
              <a:rPr lang="zh-TW" altLang="en-US"/>
              <a:pPr>
                <a:defRPr/>
              </a:pPr>
              <a:t>‹#›</a:t>
            </a:fld>
            <a:endParaRPr lang="zh-TW" altLang="en-US"/>
          </a:p>
        </p:txBody>
      </p:sp>
    </p:spTree>
    <p:extLst>
      <p:ext uri="{BB962C8B-B14F-4D97-AF65-F5344CB8AC3E}">
        <p14:creationId xmlns:p14="http://schemas.microsoft.com/office/powerpoint/2010/main" xmlns="" val="339346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xmlns="" id="{E7000383-52FC-4D52-B84A-08E63B9FFF88}"/>
              </a:ext>
            </a:extLst>
          </p:cNvPr>
          <p:cNvSpPr>
            <a:spLocks noGrp="1"/>
          </p:cNvSpPr>
          <p:nvPr>
            <p:ph type="dt" sz="half" idx="10"/>
          </p:nvPr>
        </p:nvSpPr>
        <p:spPr/>
        <p:txBody>
          <a:bodyPr/>
          <a:lstStyle>
            <a:lvl1pPr>
              <a:defRPr/>
            </a:lvl1pPr>
          </a:lstStyle>
          <a:p>
            <a:pPr>
              <a:defRPr/>
            </a:pPr>
            <a:endParaRPr lang="zh-TW" altLang="en-US"/>
          </a:p>
        </p:txBody>
      </p:sp>
      <p:sp>
        <p:nvSpPr>
          <p:cNvPr id="3" name="頁尾版面配置區 4">
            <a:extLst>
              <a:ext uri="{FF2B5EF4-FFF2-40B4-BE49-F238E27FC236}">
                <a16:creationId xmlns:a16="http://schemas.microsoft.com/office/drawing/2014/main" xmlns="" id="{92A06BB9-E801-45CC-842A-535758D262A6}"/>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a:ext uri="{FF2B5EF4-FFF2-40B4-BE49-F238E27FC236}">
                <a16:creationId xmlns:a16="http://schemas.microsoft.com/office/drawing/2014/main" xmlns="" id="{8D08BD02-ED25-4457-BD0A-75714C3891E0}"/>
              </a:ext>
            </a:extLst>
          </p:cNvPr>
          <p:cNvSpPr>
            <a:spLocks noGrp="1"/>
          </p:cNvSpPr>
          <p:nvPr>
            <p:ph type="sldNum" sz="quarter" idx="12"/>
          </p:nvPr>
        </p:nvSpPr>
        <p:spPr/>
        <p:txBody>
          <a:bodyPr/>
          <a:lstStyle>
            <a:lvl1pPr>
              <a:defRPr/>
            </a:lvl1pPr>
          </a:lstStyle>
          <a:p>
            <a:pPr>
              <a:defRPr/>
            </a:pPr>
            <a:fld id="{7081B4B0-27A5-4A57-81E4-0F8B445CE712}" type="slidenum">
              <a:rPr lang="zh-TW" altLang="en-US"/>
              <a:pPr>
                <a:defRPr/>
              </a:pPr>
              <a:t>‹#›</a:t>
            </a:fld>
            <a:endParaRPr lang="zh-TW" altLang="en-US"/>
          </a:p>
        </p:txBody>
      </p:sp>
    </p:spTree>
    <p:extLst>
      <p:ext uri="{BB962C8B-B14F-4D97-AF65-F5344CB8AC3E}">
        <p14:creationId xmlns:p14="http://schemas.microsoft.com/office/powerpoint/2010/main" xmlns="" val="365770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6F477B10-64D0-48A0-8004-5C04F4E3B5D1}"/>
              </a:ext>
            </a:extLst>
          </p:cNvPr>
          <p:cNvSpPr>
            <a:spLocks noGrp="1"/>
          </p:cNvSpPr>
          <p:nvPr>
            <p:ph type="dt" sz="half" idx="10"/>
          </p:nvPr>
        </p:nvSpPr>
        <p:spPr/>
        <p:txBody>
          <a:bodyPr/>
          <a:lstStyle>
            <a:lvl1pPr>
              <a:defRPr/>
            </a:lvl1pPr>
          </a:lstStyle>
          <a:p>
            <a:pPr>
              <a:defRPr/>
            </a:pPr>
            <a:endParaRPr lang="zh-TW" altLang="en-US"/>
          </a:p>
        </p:txBody>
      </p:sp>
      <p:sp>
        <p:nvSpPr>
          <p:cNvPr id="6" name="頁尾版面配置區 4">
            <a:extLst>
              <a:ext uri="{FF2B5EF4-FFF2-40B4-BE49-F238E27FC236}">
                <a16:creationId xmlns:a16="http://schemas.microsoft.com/office/drawing/2014/main" xmlns="" id="{ECBF2D43-36AF-403C-B075-F57B72100FE0}"/>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EDB2FACC-B7C8-483C-A75E-A3274C8FB62E}"/>
              </a:ext>
            </a:extLst>
          </p:cNvPr>
          <p:cNvSpPr>
            <a:spLocks noGrp="1"/>
          </p:cNvSpPr>
          <p:nvPr>
            <p:ph type="sldNum" sz="quarter" idx="12"/>
          </p:nvPr>
        </p:nvSpPr>
        <p:spPr/>
        <p:txBody>
          <a:bodyPr/>
          <a:lstStyle>
            <a:lvl1pPr>
              <a:defRPr/>
            </a:lvl1pPr>
          </a:lstStyle>
          <a:p>
            <a:pPr>
              <a:defRPr/>
            </a:pPr>
            <a:fld id="{8BF24F60-8DBA-4DB1-ABF6-1DA1BA5151FF}" type="slidenum">
              <a:rPr lang="zh-TW" altLang="en-US"/>
              <a:pPr>
                <a:defRPr/>
              </a:pPr>
              <a:t>‹#›</a:t>
            </a:fld>
            <a:endParaRPr lang="zh-TW" altLang="en-US"/>
          </a:p>
        </p:txBody>
      </p:sp>
    </p:spTree>
    <p:extLst>
      <p:ext uri="{BB962C8B-B14F-4D97-AF65-F5344CB8AC3E}">
        <p14:creationId xmlns:p14="http://schemas.microsoft.com/office/powerpoint/2010/main" xmlns="" val="1365779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a:extLst>
              <a:ext uri="{FF2B5EF4-FFF2-40B4-BE49-F238E27FC236}">
                <a16:creationId xmlns:a16="http://schemas.microsoft.com/office/drawing/2014/main" xmlns="" id="{5DE68FCE-A80B-4189-995E-9FFF6B14BE0D}"/>
              </a:ext>
            </a:extLst>
          </p:cNvPr>
          <p:cNvSpPr>
            <a:spLocks noGrp="1"/>
          </p:cNvSpPr>
          <p:nvPr>
            <p:ph type="dt" sz="half" idx="10"/>
          </p:nvPr>
        </p:nvSpPr>
        <p:spPr/>
        <p:txBody>
          <a:bodyPr/>
          <a:lstStyle>
            <a:lvl1pPr>
              <a:defRPr/>
            </a:lvl1pPr>
          </a:lstStyle>
          <a:p>
            <a:pPr>
              <a:defRPr/>
            </a:pPr>
            <a:endParaRPr lang="zh-TW" altLang="en-US"/>
          </a:p>
        </p:txBody>
      </p:sp>
      <p:sp>
        <p:nvSpPr>
          <p:cNvPr id="6" name="頁尾版面配置區 4">
            <a:extLst>
              <a:ext uri="{FF2B5EF4-FFF2-40B4-BE49-F238E27FC236}">
                <a16:creationId xmlns:a16="http://schemas.microsoft.com/office/drawing/2014/main" xmlns="" id="{21ADAA61-AD80-46E6-A09F-9EE30519BC28}"/>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xmlns="" id="{0EC0F373-AD83-4CD8-866F-651854A7A475}"/>
              </a:ext>
            </a:extLst>
          </p:cNvPr>
          <p:cNvSpPr>
            <a:spLocks noGrp="1"/>
          </p:cNvSpPr>
          <p:nvPr>
            <p:ph type="sldNum" sz="quarter" idx="12"/>
          </p:nvPr>
        </p:nvSpPr>
        <p:spPr/>
        <p:txBody>
          <a:bodyPr/>
          <a:lstStyle>
            <a:lvl1pPr>
              <a:defRPr/>
            </a:lvl1pPr>
          </a:lstStyle>
          <a:p>
            <a:pPr>
              <a:defRPr/>
            </a:pPr>
            <a:fld id="{161EE11B-7307-4A17-9376-442080899712}" type="slidenum">
              <a:rPr lang="zh-TW" altLang="en-US"/>
              <a:pPr>
                <a:defRPr/>
              </a:pPr>
              <a:t>‹#›</a:t>
            </a:fld>
            <a:endParaRPr lang="zh-TW" altLang="en-US"/>
          </a:p>
        </p:txBody>
      </p:sp>
    </p:spTree>
    <p:extLst>
      <p:ext uri="{BB962C8B-B14F-4D97-AF65-F5344CB8AC3E}">
        <p14:creationId xmlns:p14="http://schemas.microsoft.com/office/powerpoint/2010/main" xmlns="" val="24885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a:extLst>
              <a:ext uri="{FF2B5EF4-FFF2-40B4-BE49-F238E27FC236}">
                <a16:creationId xmlns:a16="http://schemas.microsoft.com/office/drawing/2014/main" xmlns="" id="{A0FA2232-26D9-45BE-8591-540919307B7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a:extLst>
              <a:ext uri="{FF2B5EF4-FFF2-40B4-BE49-F238E27FC236}">
                <a16:creationId xmlns:a16="http://schemas.microsoft.com/office/drawing/2014/main" xmlns="" id="{B650A1C1-A698-4366-B238-329F3408EE2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C49DDC24-3545-45EC-9EDC-A9EC20D774F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新細明體" charset="-120"/>
              </a:defRPr>
            </a:lvl1pPr>
          </a:lstStyle>
          <a:p>
            <a:pPr>
              <a:defRPr/>
            </a:pPr>
            <a:endParaRPr lang="zh-TW" altLang="en-US"/>
          </a:p>
        </p:txBody>
      </p:sp>
      <p:sp>
        <p:nvSpPr>
          <p:cNvPr id="5" name="頁尾版面配置區 4">
            <a:extLst>
              <a:ext uri="{FF2B5EF4-FFF2-40B4-BE49-F238E27FC236}">
                <a16:creationId xmlns:a16="http://schemas.microsoft.com/office/drawing/2014/main" xmlns="" id="{935CBF36-1F8B-4F6D-B6F0-208DBEFDCBF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新細明體" charset="-120"/>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E779B16C-4D9A-4721-A484-9320315AEB6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C07636A-7764-449B-AF42-49626F42340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hf hdr="0" ftr="0" dt="0"/>
  <p:txStyles>
    <p:title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xmlns="" id="{21F1C8E6-31DE-441F-817C-14C92AB10AA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xmlns="" id="{59BF291E-66A8-4B3A-9F79-72FE60C41B9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D99DB29-75CB-41E2-9E19-C52FC1EECBD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prstClr val="black">
                    <a:tint val="75000"/>
                  </a:prstClr>
                </a:solidFill>
                <a:latin typeface="Arial" charset="0"/>
                <a:ea typeface="新細明體" charset="-120"/>
              </a:defRPr>
            </a:lvl1pPr>
          </a:lstStyle>
          <a:p>
            <a:pPr>
              <a:defRPr/>
            </a:pPr>
            <a:fld id="{FF321E78-E02A-4D7F-8367-387841021967}"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9F95744D-3779-4536-9FDC-344F7ECB861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900">
                <a:solidFill>
                  <a:prstClr val="black">
                    <a:tint val="75000"/>
                  </a:prstClr>
                </a:solidFill>
                <a:latin typeface="Arial" charset="0"/>
                <a:ea typeface="新細明體" charset="-120"/>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BF956C07-16F9-466C-B636-75D5155D3E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kumimoji="0" sz="900">
                <a:solidFill>
                  <a:srgbClr val="898989"/>
                </a:solidFill>
                <a:latin typeface="Calibri"/>
                <a:ea typeface="新細明體"/>
              </a:defRPr>
            </a:lvl1pPr>
          </a:lstStyle>
          <a:p>
            <a:pPr>
              <a:defRPr/>
            </a:pPr>
            <a:fld id="{095C39DD-DD8B-4CA1-8558-08AE5CC961B2}"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Lst>
  <p:txStyles>
    <p:titleStyle>
      <a:lvl1pPr algn="ctr" rtl="0" eaLnBrk="0" fontAlgn="base" hangingPunct="0">
        <a:spcBef>
          <a:spcPct val="0"/>
        </a:spcBef>
        <a:spcAft>
          <a:spcPct val="0"/>
        </a:spcAft>
        <a:defRPr sz="33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3300">
          <a:solidFill>
            <a:schemeClr val="tx1"/>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sz="3300">
          <a:solidFill>
            <a:schemeClr val="tx1"/>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sz="3300">
          <a:solidFill>
            <a:schemeClr val="tx1"/>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sz="3300">
          <a:solidFill>
            <a:schemeClr val="tx1"/>
          </a:solidFill>
          <a:latin typeface="微軟正黑體" panose="020B0604030504040204" pitchFamily="34" charset="-120"/>
          <a:ea typeface="微軟正黑體" panose="020B0604030504040204" pitchFamily="34" charset="-120"/>
        </a:defRPr>
      </a:lvl5pPr>
      <a:lvl6pPr marL="342892"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6pPr>
      <a:lvl7pPr marL="685783"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7pPr>
      <a:lvl8pPr marL="1028675"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8pPr>
      <a:lvl9pPr marL="1371566"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9pPr>
    </p:titleStyle>
    <p:bodyStyle>
      <a:lvl1pPr marL="255588" indent="-255588" algn="l" rtl="0" eaLnBrk="0" fontAlgn="base" hangingPunct="0">
        <a:spcBef>
          <a:spcPct val="20000"/>
        </a:spcBef>
        <a:spcAft>
          <a:spcPct val="0"/>
        </a:spcAft>
        <a:buFont typeface="Arial" panose="020B0604020202020204" pitchFamily="34" charset="0"/>
        <a:buChar char="•"/>
        <a:defRPr sz="2400" kern="1200">
          <a:solidFill>
            <a:schemeClr val="tx1"/>
          </a:solidFill>
          <a:latin typeface="微軟正黑體" pitchFamily="34" charset="-120"/>
          <a:ea typeface="微軟正黑體" pitchFamily="34" charset="-120"/>
          <a:cs typeface="+mn-cs"/>
        </a:defRPr>
      </a:lvl1pPr>
      <a:lvl2pPr marL="555625" indent="-212725" algn="l" rtl="0" eaLnBrk="0" fontAlgn="base" hangingPunct="0">
        <a:spcBef>
          <a:spcPct val="20000"/>
        </a:spcBef>
        <a:spcAft>
          <a:spcPct val="0"/>
        </a:spcAft>
        <a:buFont typeface="Arial" panose="020B0604020202020204" pitchFamily="34" charset="0"/>
        <a:buChar char="–"/>
        <a:defRPr sz="2100" kern="1200">
          <a:solidFill>
            <a:schemeClr val="tx1"/>
          </a:solidFill>
          <a:latin typeface="微軟正黑體" pitchFamily="34" charset="-120"/>
          <a:ea typeface="微軟正黑體" pitchFamily="34" charset="-120"/>
          <a:cs typeface="+mn-cs"/>
        </a:defRPr>
      </a:lvl2pPr>
      <a:lvl3pPr marL="855663" indent="-169863" algn="l" rtl="0" eaLnBrk="0" fontAlgn="base" hangingPunct="0">
        <a:spcBef>
          <a:spcPct val="20000"/>
        </a:spcBef>
        <a:spcAft>
          <a:spcPct val="0"/>
        </a:spcAft>
        <a:buFont typeface="Arial" panose="020B0604020202020204" pitchFamily="34" charset="0"/>
        <a:buChar char="•"/>
        <a:defRPr kern="1200">
          <a:solidFill>
            <a:schemeClr val="tx1"/>
          </a:solidFill>
          <a:latin typeface="微軟正黑體" pitchFamily="34" charset="-120"/>
          <a:ea typeface="微軟正黑體" pitchFamily="34" charset="-120"/>
          <a:cs typeface="+mn-cs"/>
        </a:defRPr>
      </a:lvl3pPr>
      <a:lvl4pPr marL="1198563" indent="-169863" algn="l" rtl="0" eaLnBrk="0" fontAlgn="base" hangingPunct="0">
        <a:spcBef>
          <a:spcPct val="20000"/>
        </a:spcBef>
        <a:spcAft>
          <a:spcPct val="0"/>
        </a:spcAft>
        <a:buFont typeface="Arial" panose="020B0604020202020204" pitchFamily="34" charset="0"/>
        <a:buChar char="–"/>
        <a:defRPr sz="1500" kern="1200">
          <a:solidFill>
            <a:schemeClr val="tx1"/>
          </a:solidFill>
          <a:latin typeface="微軟正黑體" pitchFamily="34" charset="-120"/>
          <a:ea typeface="微軟正黑體" pitchFamily="34" charset="-120"/>
          <a:cs typeface="+mn-cs"/>
        </a:defRPr>
      </a:lvl4pPr>
      <a:lvl5pPr marL="1541463" indent="-169863" algn="l" rtl="0" eaLnBrk="0" fontAlgn="base" hangingPunct="0">
        <a:spcBef>
          <a:spcPct val="20000"/>
        </a:spcBef>
        <a:spcAft>
          <a:spcPct val="0"/>
        </a:spcAft>
        <a:buFont typeface="Arial" panose="020B0604020202020204" pitchFamily="34" charset="0"/>
        <a:buChar char="»"/>
        <a:defRPr sz="1500" kern="1200">
          <a:solidFill>
            <a:schemeClr val="tx1"/>
          </a:solidFill>
          <a:latin typeface="微軟正黑體" pitchFamily="34" charset="-120"/>
          <a:ea typeface="微軟正黑體" pitchFamily="34" charset="-120"/>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xmlns="" id="{0B059C02-65E2-46C1-8DE9-EBBCB8F805F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xmlns="" id="{5681F3E9-E17E-4D8B-920A-14A538E96E6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061DF5F-B1A5-4A8A-8A2F-B14518734B80}"/>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Arial" charset="0"/>
                <a:ea typeface="新細明體" charset="-120"/>
              </a:defRPr>
            </a:lvl1pPr>
          </a:lstStyle>
          <a:p>
            <a:pPr>
              <a:defRPr/>
            </a:pPr>
            <a:fld id="{9BF553D5-25B4-4883-BBD8-4D454F8F4024}" type="datetimeFigureOut">
              <a:rPr lang="zh-TW" altLang="en-US"/>
              <a:pPr>
                <a:defRPr/>
              </a:pPr>
              <a:t>2018/12/12</a:t>
            </a:fld>
            <a:endParaRPr lang="zh-TW" altLang="en-US"/>
          </a:p>
        </p:txBody>
      </p:sp>
      <p:sp>
        <p:nvSpPr>
          <p:cNvPr id="5" name="頁尾版面配置區 4">
            <a:extLst>
              <a:ext uri="{FF2B5EF4-FFF2-40B4-BE49-F238E27FC236}">
                <a16:creationId xmlns:a16="http://schemas.microsoft.com/office/drawing/2014/main" xmlns="" id="{BEC65212-1D0D-41CF-9F1C-04400AE773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Arial" charset="0"/>
                <a:ea typeface="新細明體" charset="-120"/>
              </a:defRPr>
            </a:lvl1pPr>
          </a:lstStyle>
          <a:p>
            <a:pPr>
              <a:defRPr/>
            </a:pPr>
            <a:endParaRPr lang="zh-TW" altLang="en-US"/>
          </a:p>
        </p:txBody>
      </p:sp>
      <p:sp>
        <p:nvSpPr>
          <p:cNvPr id="6" name="投影片編號版面配置區 5">
            <a:extLst>
              <a:ext uri="{FF2B5EF4-FFF2-40B4-BE49-F238E27FC236}">
                <a16:creationId xmlns:a16="http://schemas.microsoft.com/office/drawing/2014/main" xmlns="" id="{EF6850D6-6B9A-469B-B6FE-8519C3C6234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fontAlgn="auto" hangingPunct="1">
              <a:spcBef>
                <a:spcPts val="0"/>
              </a:spcBef>
              <a:spcAft>
                <a:spcPts val="0"/>
              </a:spcAft>
              <a:defRPr kumimoji="0" sz="1200">
                <a:solidFill>
                  <a:srgbClr val="898989"/>
                </a:solidFill>
                <a:latin typeface="Calibri"/>
                <a:ea typeface="新細明體"/>
              </a:defRPr>
            </a:lvl1pPr>
          </a:lstStyle>
          <a:p>
            <a:pPr>
              <a:defRPr/>
            </a:pPr>
            <a:fld id="{432BE877-DB54-4141-BF06-807E88AF92C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2pPr>
      <a:lvl3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3pPr>
      <a:lvl4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4pPr>
      <a:lvl5pPr algn="ctr" rtl="0" eaLnBrk="0" fontAlgn="base" hangingPunct="0">
        <a:spcBef>
          <a:spcPct val="0"/>
        </a:spcBef>
        <a:spcAft>
          <a:spcPct val="0"/>
        </a:spcAft>
        <a:defRPr sz="4400">
          <a:solidFill>
            <a:schemeClr val="tx1"/>
          </a:solidFill>
          <a:latin typeface="微軟正黑體" panose="020B0604030504040204" pitchFamily="34" charset="-120"/>
          <a:ea typeface="微軟正黑體" panose="020B0604030504040204" pitchFamily="34" charset="-120"/>
        </a:defRPr>
      </a:lvl5pPr>
      <a:lvl6pPr marL="4572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eaLnBrk="1" fontAlgn="base" hangingPunct="1">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Arial" charset="0"/>
                <a:ea typeface="新細明體" charset="-120"/>
              </a:defRPr>
            </a:lvl1pPr>
          </a:lstStyle>
          <a:p>
            <a:pPr fontAlgn="auto">
              <a:spcBef>
                <a:spcPts val="0"/>
              </a:spcBef>
              <a:spcAft>
                <a:spcPts val="0"/>
              </a:spcAft>
            </a:pPr>
            <a:fld id="{84C8F695-C7E2-4771-896D-578314FC5B6A}" type="datetimeFigureOut">
              <a:rPr kumimoji="0" lang="zh-TW" altLang="en-US" smtClean="0">
                <a:solidFill>
                  <a:prstClr val="black">
                    <a:tint val="75000"/>
                  </a:prstClr>
                </a:solidFill>
              </a:rPr>
              <a:pPr fontAlgn="auto">
                <a:spcBef>
                  <a:spcPts val="0"/>
                </a:spcBef>
                <a:spcAft>
                  <a:spcPts val="0"/>
                </a:spcAft>
              </a:pPr>
              <a:t>2018/12/12</a:t>
            </a:fld>
            <a:endParaRPr kumimoji="0" lang="zh-TW" altLang="en-US">
              <a:solidFill>
                <a:prstClr val="black">
                  <a:tint val="75000"/>
                </a:prstClr>
              </a:solidFill>
            </a:endParaRPr>
          </a:p>
        </p:txBody>
      </p:sp>
      <p:sp>
        <p:nvSpPr>
          <p:cNvPr id="5" name="頁尾版面配置區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Arial" charset="0"/>
                <a:ea typeface="新細明體" charset="-120"/>
              </a:defRPr>
            </a:lvl1pPr>
          </a:lstStyle>
          <a:p>
            <a:pPr fontAlgn="auto">
              <a:spcBef>
                <a:spcPts val="0"/>
              </a:spcBef>
              <a:spcAft>
                <a:spcPts val="0"/>
              </a:spcAft>
            </a:pPr>
            <a:endParaRPr kumimoji="0"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5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fontAlgn="auto">
              <a:spcBef>
                <a:spcPts val="0"/>
              </a:spcBef>
              <a:spcAft>
                <a:spcPts val="0"/>
              </a:spcAft>
            </a:pPr>
            <a:fld id="{7B83EF40-B5B1-4485-A470-E02D46259FD4}" type="slidenum">
              <a:rPr kumimoji="0" lang="zh-TW" altLang="en-US" smtClean="0">
                <a:latin typeface="Calibri"/>
                <a:ea typeface="新細明體"/>
              </a:rPr>
              <a:pPr fontAlgn="auto">
                <a:spcBef>
                  <a:spcPts val="0"/>
                </a:spcBef>
                <a:spcAft>
                  <a:spcPts val="0"/>
                </a:spcAft>
              </a:pPr>
              <a:t>‹#›</a:t>
            </a:fld>
            <a:endParaRPr kumimoji="0" lang="zh-TW" altLang="en-US">
              <a:latin typeface="Calibri"/>
              <a:ea typeface="新細明體"/>
            </a:endParaRPr>
          </a:p>
        </p:txBody>
      </p:sp>
    </p:spTree>
    <p:extLst>
      <p:ext uri="{BB962C8B-B14F-4D97-AF65-F5344CB8AC3E}">
        <p14:creationId xmlns:p14="http://schemas.microsoft.com/office/powerpoint/2010/main" xmlns="" val="94919939"/>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ctr" rtl="0" eaLnBrk="1" fontAlgn="base" hangingPunct="1">
        <a:spcBef>
          <a:spcPct val="0"/>
        </a:spcBef>
        <a:spcAft>
          <a:spcPct val="0"/>
        </a:spcAft>
        <a:defRPr sz="3300" kern="1200">
          <a:solidFill>
            <a:schemeClr val="tx1"/>
          </a:solidFill>
          <a:latin typeface="微軟正黑體" pitchFamily="34" charset="-120"/>
          <a:ea typeface="微軟正黑體" pitchFamily="34" charset="-120"/>
          <a:cs typeface="+mj-cs"/>
        </a:defRPr>
      </a:lvl1pPr>
      <a:lvl2pPr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2pPr>
      <a:lvl3pPr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3pPr>
      <a:lvl4pPr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4pPr>
      <a:lvl5pPr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5pPr>
      <a:lvl6pPr marL="342892"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6pPr>
      <a:lvl7pPr marL="685783"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7pPr>
      <a:lvl8pPr marL="1028675"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8pPr>
      <a:lvl9pPr marL="1371566" algn="ctr" rtl="0" eaLnBrk="1" fontAlgn="base" hangingPunct="1">
        <a:spcBef>
          <a:spcPct val="0"/>
        </a:spcBef>
        <a:spcAft>
          <a:spcPct val="0"/>
        </a:spcAft>
        <a:defRPr sz="3300">
          <a:solidFill>
            <a:schemeClr val="tx1"/>
          </a:solidFill>
          <a:latin typeface="Calibri" panose="020F0502020204030204" pitchFamily="34" charset="0"/>
          <a:ea typeface="新細明體" panose="02020500000000000000" pitchFamily="18" charset="-120"/>
        </a:defRPr>
      </a:lvl9pPr>
    </p:titleStyle>
    <p:bodyStyle>
      <a:lvl1pPr marL="257168" indent="-257168" algn="l" rtl="0" eaLnBrk="1" fontAlgn="base" hangingPunct="1">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1pPr>
      <a:lvl2pPr marL="557199" indent="-214308" algn="l" rtl="0" eaLnBrk="1" fontAlgn="base" hangingPunct="1">
        <a:spcBef>
          <a:spcPct val="20000"/>
        </a:spcBef>
        <a:spcAft>
          <a:spcPct val="0"/>
        </a:spcAft>
        <a:buFont typeface="Arial" pitchFamily="34" charset="0"/>
        <a:buChar char="–"/>
        <a:defRPr sz="2100" kern="1200">
          <a:solidFill>
            <a:schemeClr val="tx1"/>
          </a:solidFill>
          <a:latin typeface="微軟正黑體" pitchFamily="34" charset="-120"/>
          <a:ea typeface="微軟正黑體" pitchFamily="34" charset="-120"/>
          <a:cs typeface="+mn-cs"/>
        </a:defRPr>
      </a:lvl2pPr>
      <a:lvl3pPr marL="857228" indent="-171446" algn="l" rtl="0" eaLnBrk="1" fontAlgn="base" hangingPunct="1">
        <a:spcBef>
          <a:spcPct val="20000"/>
        </a:spcBef>
        <a:spcAft>
          <a:spcPct val="0"/>
        </a:spcAft>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200120" indent="-171446" algn="l" rtl="0" eaLnBrk="1" fontAlgn="base" hangingPunct="1">
        <a:spcBef>
          <a:spcPct val="20000"/>
        </a:spcBef>
        <a:spcAft>
          <a:spcPct val="0"/>
        </a:spcAft>
        <a:buFont typeface="Arial" pitchFamily="34" charset="0"/>
        <a:buChar char="–"/>
        <a:defRPr sz="1500" kern="1200">
          <a:solidFill>
            <a:schemeClr val="tx1"/>
          </a:solidFill>
          <a:latin typeface="微軟正黑體" pitchFamily="34" charset="-120"/>
          <a:ea typeface="微軟正黑體" pitchFamily="34" charset="-120"/>
          <a:cs typeface="+mn-cs"/>
        </a:defRPr>
      </a:lvl4pPr>
      <a:lvl5pPr marL="1543012" indent="-171446" algn="l" rtl="0" eaLnBrk="1" fontAlgn="base" hangingPunct="1">
        <a:spcBef>
          <a:spcPct val="20000"/>
        </a:spcBef>
        <a:spcAft>
          <a:spcPct val="0"/>
        </a:spcAft>
        <a:buFont typeface="Arial" pitchFamily="34" charset="0"/>
        <a:buChar char="»"/>
        <a:defRPr sz="1500" kern="1200">
          <a:solidFill>
            <a:schemeClr val="tx1"/>
          </a:solidFill>
          <a:latin typeface="微軟正黑體" pitchFamily="34" charset="-120"/>
          <a:ea typeface="微軟正黑體" pitchFamily="34" charset="-120"/>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3.png"/><Relationship Id="rId9" Type="http://schemas.openxmlformats.org/officeDocument/2006/relationships/image" Target="../media/image39.png"/><Relationship Id="rId1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3.png"/><Relationship Id="rId9" Type="http://schemas.openxmlformats.org/officeDocument/2006/relationships/image" Target="../media/image40.pn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41.png"/><Relationship Id="rId1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41.png"/><Relationship Id="rId1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9.png"/><Relationship Id="rId12"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41.png"/><Relationship Id="rId1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41.png"/><Relationship Id="rId1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8.png"/><Relationship Id="rId12"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40.png"/><Relationship Id="rId1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7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2.png"/><Relationship Id="rId5" Type="http://schemas.openxmlformats.org/officeDocument/2006/relationships/oleObject" Target="../embeddings/Microsoft_Office_Excel_97-2003____1.xls"/><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6.png"/><Relationship Id="rId4" Type="http://schemas.openxmlformats.org/officeDocument/2006/relationships/image" Target="../media/image5.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6.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29.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0.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95.jpeg"/><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32317;&#32177;kahoot&#31777;&#22577;&#29256;.pptx" TargetMode="External"/><Relationship Id="rId2" Type="http://schemas.openxmlformats.org/officeDocument/2006/relationships/hyperlink" Target="https://kahoot.it/" TargetMode="Externa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xmlns="" id="{112CF731-8E07-4D60-97F6-8E866CC3DA55}"/>
              </a:ext>
            </a:extLst>
          </p:cNvPr>
          <p:cNvSpPr/>
          <p:nvPr/>
        </p:nvSpPr>
        <p:spPr>
          <a:xfrm rot="1812996">
            <a:off x="5383213" y="4259263"/>
            <a:ext cx="2005012" cy="1655762"/>
          </a:xfrm>
          <a:prstGeom prst="rect">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38" name="直線接點 37">
            <a:extLst>
              <a:ext uri="{FF2B5EF4-FFF2-40B4-BE49-F238E27FC236}">
                <a16:creationId xmlns:a16="http://schemas.microsoft.com/office/drawing/2014/main" xmlns="" id="{7A4D09B2-6B0D-4D3A-AB58-AEF7F84015F9}"/>
              </a:ext>
            </a:extLst>
          </p:cNvPr>
          <p:cNvCxnSpPr/>
          <p:nvPr/>
        </p:nvCxnSpPr>
        <p:spPr>
          <a:xfrm flipH="1">
            <a:off x="5889625" y="3035300"/>
            <a:ext cx="2841625" cy="49307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37" name="橢圓 36">
            <a:extLst>
              <a:ext uri="{FF2B5EF4-FFF2-40B4-BE49-F238E27FC236}">
                <a16:creationId xmlns:a16="http://schemas.microsoft.com/office/drawing/2014/main" xmlns="" id="{6B1D40C6-CB4E-485D-8419-847A374BEF54}"/>
              </a:ext>
            </a:extLst>
          </p:cNvPr>
          <p:cNvSpPr/>
          <p:nvPr/>
        </p:nvSpPr>
        <p:spPr>
          <a:xfrm>
            <a:off x="4297363" y="2659063"/>
            <a:ext cx="5964237" cy="5962650"/>
          </a:xfrm>
          <a:prstGeom prst="ellipse">
            <a:avLst/>
          </a:prstGeom>
          <a:no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 name="橢圓 26">
            <a:extLst>
              <a:ext uri="{FF2B5EF4-FFF2-40B4-BE49-F238E27FC236}">
                <a16:creationId xmlns:a16="http://schemas.microsoft.com/office/drawing/2014/main" xmlns="" id="{E6323B91-C56B-4357-BA3F-4C88E2C8A881}"/>
              </a:ext>
            </a:extLst>
          </p:cNvPr>
          <p:cNvSpPr/>
          <p:nvPr/>
        </p:nvSpPr>
        <p:spPr>
          <a:xfrm>
            <a:off x="34925" y="1125538"/>
            <a:ext cx="2447925" cy="2446337"/>
          </a:xfrm>
          <a:prstGeom prst="ellipse">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3" name="直線接點 22">
            <a:extLst>
              <a:ext uri="{FF2B5EF4-FFF2-40B4-BE49-F238E27FC236}">
                <a16:creationId xmlns:a16="http://schemas.microsoft.com/office/drawing/2014/main" xmlns="" id="{B59E1FA1-36F3-4150-A23A-84E989AA1326}"/>
              </a:ext>
            </a:extLst>
          </p:cNvPr>
          <p:cNvCxnSpPr/>
          <p:nvPr/>
        </p:nvCxnSpPr>
        <p:spPr>
          <a:xfrm flipH="1">
            <a:off x="-566738" y="188913"/>
            <a:ext cx="3292476" cy="47529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xmlns="" id="{C00F8A1D-F755-4F48-89BF-6ECF32FA126A}"/>
              </a:ext>
            </a:extLst>
          </p:cNvPr>
          <p:cNvCxnSpPr/>
          <p:nvPr/>
        </p:nvCxnSpPr>
        <p:spPr>
          <a:xfrm>
            <a:off x="2051050" y="-98425"/>
            <a:ext cx="5926138" cy="2573338"/>
          </a:xfrm>
          <a:prstGeom prst="line">
            <a:avLst/>
          </a:prstGeom>
          <a:ln w="57150">
            <a:solidFill>
              <a:srgbClr val="EEEEEE"/>
            </a:solidFill>
          </a:ln>
        </p:spPr>
        <p:style>
          <a:lnRef idx="1">
            <a:schemeClr val="accent1"/>
          </a:lnRef>
          <a:fillRef idx="0">
            <a:schemeClr val="accent1"/>
          </a:fillRef>
          <a:effectRef idx="0">
            <a:schemeClr val="accent1"/>
          </a:effectRef>
          <a:fontRef idx="minor">
            <a:schemeClr val="tx1"/>
          </a:fontRef>
        </p:style>
      </p:cxnSp>
      <p:pic>
        <p:nvPicPr>
          <p:cNvPr id="29704" name="圖片 1">
            <a:extLst>
              <a:ext uri="{FF2B5EF4-FFF2-40B4-BE49-F238E27FC236}">
                <a16:creationId xmlns:a16="http://schemas.microsoft.com/office/drawing/2014/main" xmlns="" id="{B20CC47A-33EA-4EA0-9BAF-5EC9E133A1B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188" y="1652588"/>
            <a:ext cx="795655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矩形 7">
            <a:extLst>
              <a:ext uri="{FF2B5EF4-FFF2-40B4-BE49-F238E27FC236}">
                <a16:creationId xmlns:a16="http://schemas.microsoft.com/office/drawing/2014/main" xmlns="" id="{7784798F-E71C-48B5-B279-4056A9F40B70}"/>
              </a:ext>
            </a:extLst>
          </p:cNvPr>
          <p:cNvSpPr/>
          <p:nvPr/>
        </p:nvSpPr>
        <p:spPr>
          <a:xfrm>
            <a:off x="884784" y="2373169"/>
            <a:ext cx="7704856" cy="1538883"/>
          </a:xfrm>
          <a:prstGeom prst="rect">
            <a:avLst/>
          </a:prstGeom>
          <a:noFill/>
          <a:effectLst/>
        </p:spPr>
        <p:txBody>
          <a:bodyPr>
            <a:spAutoFit/>
          </a:bodyPr>
          <a:lstStyle/>
          <a:p>
            <a:pPr algn="ctr">
              <a:defRPr/>
            </a:pPr>
            <a:r>
              <a:rPr lang="zh-TW" altLang="en-US" sz="4000" b="1" dirty="0">
                <a:ln w="1905">
                  <a:noFill/>
                </a:ln>
                <a:effectLst>
                  <a:innerShdw blurRad="69850" dist="43180" dir="5400000">
                    <a:srgbClr val="000000">
                      <a:alpha val="65000"/>
                    </a:srgbClr>
                  </a:innerShdw>
                </a:effectLst>
                <a:latin typeface="微軟正黑體" pitchFamily="34" charset="-120"/>
                <a:ea typeface="微軟正黑體" pitchFamily="34" charset="-120"/>
              </a:rPr>
              <a:t>十二年國民基本教育</a:t>
            </a:r>
            <a:endParaRPr lang="en-US" altLang="zh-TW" sz="4000" b="1" dirty="0">
              <a:ln w="1905">
                <a:noFill/>
              </a:ln>
              <a:effectLst>
                <a:innerShdw blurRad="69850" dist="43180" dir="5400000">
                  <a:srgbClr val="000000">
                    <a:alpha val="65000"/>
                  </a:srgbClr>
                </a:innerShdw>
              </a:effectLst>
              <a:latin typeface="微軟正黑體" pitchFamily="34" charset="-120"/>
              <a:ea typeface="微軟正黑體" pitchFamily="34" charset="-120"/>
            </a:endParaRPr>
          </a:p>
          <a:p>
            <a:pPr algn="ctr">
              <a:spcBef>
                <a:spcPts val="1200"/>
              </a:spcBef>
              <a:defRPr/>
            </a:pPr>
            <a:r>
              <a:rPr lang="zh-TW" altLang="en-US" sz="4400" b="1" dirty="0">
                <a:ln w="1905">
                  <a:noFill/>
                </a:ln>
                <a:solidFill>
                  <a:srgbClr val="098E40"/>
                </a:solidFill>
                <a:latin typeface="微軟正黑體" pitchFamily="34" charset="-120"/>
                <a:ea typeface="微軟正黑體" pitchFamily="34" charset="-120"/>
              </a:rPr>
              <a:t>健康與體育領域課程綱要宣講</a:t>
            </a:r>
            <a:endParaRPr lang="zh-TW" altLang="en-US" sz="4400" b="1" dirty="0">
              <a:ln w="1905">
                <a:noFill/>
              </a:ln>
              <a:solidFill>
                <a:srgbClr val="098E40"/>
              </a:solidFill>
            </a:endParaRPr>
          </a:p>
        </p:txBody>
      </p:sp>
      <p:cxnSp>
        <p:nvCxnSpPr>
          <p:cNvPr id="19" name="直線接點 18">
            <a:extLst>
              <a:ext uri="{FF2B5EF4-FFF2-40B4-BE49-F238E27FC236}">
                <a16:creationId xmlns:a16="http://schemas.microsoft.com/office/drawing/2014/main" xmlns="" id="{84ED077A-BE27-4659-9022-9E5348AC5D63}"/>
              </a:ext>
            </a:extLst>
          </p:cNvPr>
          <p:cNvCxnSpPr/>
          <p:nvPr/>
        </p:nvCxnSpPr>
        <p:spPr>
          <a:xfrm>
            <a:off x="-468313" y="5157788"/>
            <a:ext cx="4103688" cy="17811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31" name="橢圓 30">
            <a:extLst>
              <a:ext uri="{FF2B5EF4-FFF2-40B4-BE49-F238E27FC236}">
                <a16:creationId xmlns:a16="http://schemas.microsoft.com/office/drawing/2014/main" xmlns="" id="{0FB12DCC-4D95-4327-B598-595CDA1EDA14}"/>
              </a:ext>
            </a:extLst>
          </p:cNvPr>
          <p:cNvSpPr/>
          <p:nvPr/>
        </p:nvSpPr>
        <p:spPr>
          <a:xfrm>
            <a:off x="5526088" y="6064250"/>
            <a:ext cx="576262" cy="176213"/>
          </a:xfrm>
          <a:prstGeom prst="ellipse">
            <a:avLst/>
          </a:prstGeom>
          <a:solidFill>
            <a:srgbClr val="24A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29708" name="群組 43">
            <a:extLst>
              <a:ext uri="{FF2B5EF4-FFF2-40B4-BE49-F238E27FC236}">
                <a16:creationId xmlns:a16="http://schemas.microsoft.com/office/drawing/2014/main" xmlns="" id="{AB2FC2B9-DC92-445E-BAF2-F33BA80A6A2D}"/>
              </a:ext>
            </a:extLst>
          </p:cNvPr>
          <p:cNvGrpSpPr>
            <a:grpSpLocks/>
          </p:cNvGrpSpPr>
          <p:nvPr/>
        </p:nvGrpSpPr>
        <p:grpSpPr bwMode="auto">
          <a:xfrm>
            <a:off x="4429125" y="4868863"/>
            <a:ext cx="2120900" cy="1697037"/>
            <a:chOff x="4433840" y="4926629"/>
            <a:chExt cx="2122135" cy="1697161"/>
          </a:xfrm>
        </p:grpSpPr>
        <p:sp>
          <p:nvSpPr>
            <p:cNvPr id="30" name="橢圓 29">
              <a:extLst>
                <a:ext uri="{FF2B5EF4-FFF2-40B4-BE49-F238E27FC236}">
                  <a16:creationId xmlns:a16="http://schemas.microsoft.com/office/drawing/2014/main" xmlns="" id="{AE74E497-A9D7-450A-A5CE-435EAB1603A6}"/>
                </a:ext>
              </a:extLst>
            </p:cNvPr>
            <p:cNvSpPr/>
            <p:nvPr/>
          </p:nvSpPr>
          <p:spPr>
            <a:xfrm>
              <a:off x="5525088" y="5318770"/>
              <a:ext cx="576598" cy="57630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弧線 31">
              <a:extLst>
                <a:ext uri="{FF2B5EF4-FFF2-40B4-BE49-F238E27FC236}">
                  <a16:creationId xmlns:a16="http://schemas.microsoft.com/office/drawing/2014/main" xmlns="" id="{C695F6B8-9B8D-483E-9D80-15251FE9B528}"/>
                </a:ext>
              </a:extLst>
            </p:cNvPr>
            <p:cNvSpPr/>
            <p:nvPr/>
          </p:nvSpPr>
          <p:spPr>
            <a:xfrm rot="11918451">
              <a:off x="5836419" y="5109204"/>
              <a:ext cx="719556" cy="64933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34" name="弧線 33">
              <a:extLst>
                <a:ext uri="{FF2B5EF4-FFF2-40B4-BE49-F238E27FC236}">
                  <a16:creationId xmlns:a16="http://schemas.microsoft.com/office/drawing/2014/main" xmlns="" id="{735494BB-94C0-4762-B1A3-8A1C09E5E151}"/>
                </a:ext>
              </a:extLst>
            </p:cNvPr>
            <p:cNvSpPr/>
            <p:nvPr/>
          </p:nvSpPr>
          <p:spPr>
            <a:xfrm rot="900000">
              <a:off x="5096213" y="5480706"/>
              <a:ext cx="721145" cy="65092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35" name="弧線 34">
              <a:extLst>
                <a:ext uri="{FF2B5EF4-FFF2-40B4-BE49-F238E27FC236}">
                  <a16:creationId xmlns:a16="http://schemas.microsoft.com/office/drawing/2014/main" xmlns="" id="{9442D185-3A81-4A8F-BB3A-733CFF6C1488}"/>
                </a:ext>
              </a:extLst>
            </p:cNvPr>
            <p:cNvSpPr/>
            <p:nvPr/>
          </p:nvSpPr>
          <p:spPr>
            <a:xfrm rot="6184650">
              <a:off x="5234612" y="4966134"/>
              <a:ext cx="806509" cy="727498"/>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36" name="弧線 35">
              <a:extLst>
                <a:ext uri="{FF2B5EF4-FFF2-40B4-BE49-F238E27FC236}">
                  <a16:creationId xmlns:a16="http://schemas.microsoft.com/office/drawing/2014/main" xmlns="" id="{67D5E3EF-2F52-4F5C-B7E0-BEA77EC3D196}"/>
                </a:ext>
              </a:extLst>
            </p:cNvPr>
            <p:cNvSpPr/>
            <p:nvPr/>
          </p:nvSpPr>
          <p:spPr>
            <a:xfrm rot="1224715">
              <a:off x="4433840" y="5253678"/>
              <a:ext cx="1515357" cy="1370112"/>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pSp>
      <p:sp>
        <p:nvSpPr>
          <p:cNvPr id="40" name="矩形 39">
            <a:extLst>
              <a:ext uri="{FF2B5EF4-FFF2-40B4-BE49-F238E27FC236}">
                <a16:creationId xmlns:a16="http://schemas.microsoft.com/office/drawing/2014/main" xmlns="" id="{5F678F6E-14D8-40D5-BE4F-E3AD19E42E8C}"/>
              </a:ext>
            </a:extLst>
          </p:cNvPr>
          <p:cNvSpPr/>
          <p:nvPr/>
        </p:nvSpPr>
        <p:spPr>
          <a:xfrm rot="1726128">
            <a:off x="8880475" y="2333625"/>
            <a:ext cx="887413" cy="1282700"/>
          </a:xfrm>
          <a:prstGeom prst="rect">
            <a:avLst/>
          </a:prstGeom>
          <a:solidFill>
            <a:srgbClr val="8FC3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710" name="文字方塊 2">
            <a:extLst>
              <a:ext uri="{FF2B5EF4-FFF2-40B4-BE49-F238E27FC236}">
                <a16:creationId xmlns:a16="http://schemas.microsoft.com/office/drawing/2014/main" xmlns="" id="{1B637B68-9112-4BFA-8892-4E52626FCDF1}"/>
              </a:ext>
            </a:extLst>
          </p:cNvPr>
          <p:cNvSpPr txBox="1">
            <a:spLocks noChangeArrowheads="1"/>
          </p:cNvSpPr>
          <p:nvPr/>
        </p:nvSpPr>
        <p:spPr bwMode="auto">
          <a:xfrm>
            <a:off x="708025" y="5235575"/>
            <a:ext cx="343535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000" b="1" u="sng" dirty="0">
                <a:solidFill>
                  <a:srgbClr val="C00000"/>
                </a:solidFill>
              </a:rPr>
              <a:t>健體領綱報告員</a:t>
            </a:r>
          </a:p>
          <a:p>
            <a:pPr algn="ctr">
              <a:spcBef>
                <a:spcPct val="0"/>
              </a:spcBef>
              <a:buFontTx/>
              <a:buNone/>
            </a:pPr>
            <a:r>
              <a:rPr lang="zh-TW" altLang="en-US" sz="1600" dirty="0" smtClean="0">
                <a:solidFill>
                  <a:srgbClr val="C00000"/>
                </a:solidFill>
              </a:rPr>
              <a:t>花蓮縣教育處課程科   楊朝全輔導員</a:t>
            </a:r>
            <a:endParaRPr lang="zh-TW" altLang="en-US" sz="1600" dirty="0">
              <a:solidFill>
                <a:srgbClr val="C00000"/>
              </a:solidFill>
            </a:endParaRPr>
          </a:p>
          <a:p>
            <a:pPr algn="ctr">
              <a:spcBef>
                <a:spcPct val="0"/>
              </a:spcBef>
              <a:buFontTx/>
              <a:buNone/>
            </a:pPr>
            <a:r>
              <a:rPr lang="zh-TW" altLang="en-US" sz="1600" dirty="0" smtClean="0">
                <a:solidFill>
                  <a:srgbClr val="C00000"/>
                </a:solidFill>
              </a:rPr>
              <a:t>花蓮縣卓樂國民小學   陳    力    校長</a:t>
            </a:r>
            <a:endParaRPr lang="zh-TW" altLang="en-US" sz="1600" dirty="0">
              <a:solidFill>
                <a:srgbClr val="C00000"/>
              </a:solidFill>
            </a:endParaRPr>
          </a:p>
        </p:txBody>
      </p:sp>
      <p:pic>
        <p:nvPicPr>
          <p:cNvPr id="29711" name="圖片 4">
            <a:extLst>
              <a:ext uri="{FF2B5EF4-FFF2-40B4-BE49-F238E27FC236}">
                <a16:creationId xmlns:a16="http://schemas.microsoft.com/office/drawing/2014/main" xmlns="" id="{C2E9D1ED-3822-479D-BFED-91A612469F3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42379">
            <a:off x="5487988" y="300038"/>
            <a:ext cx="3186112"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7106" name="圖片 4">
            <a:extLst>
              <a:ext uri="{FF2B5EF4-FFF2-40B4-BE49-F238E27FC236}">
                <a16:creationId xmlns:a16="http://schemas.microsoft.com/office/drawing/2014/main" xmlns="" id="{0C3C2B9F-4EB6-4545-9387-36882551B31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26888" t="25909" r="22453" b="24832"/>
          <a:stretch>
            <a:fillRect/>
          </a:stretch>
        </p:blipFill>
        <p:spPr bwMode="auto">
          <a:xfrm>
            <a:off x="1733550" y="1708150"/>
            <a:ext cx="5561013" cy="240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投影片編號版面配置區 20">
            <a:extLst>
              <a:ext uri="{FF2B5EF4-FFF2-40B4-BE49-F238E27FC236}">
                <a16:creationId xmlns:a16="http://schemas.microsoft.com/office/drawing/2014/main" xmlns="" id="{010CA93D-4A50-4E37-B5D0-F13C8C9762A2}"/>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51CA063A-028A-4CFC-AAAD-42B155180718}" type="slidenum">
              <a:rPr lang="zh-TW" altLang="en-US" smtClean="0">
                <a:solidFill>
                  <a:srgbClr val="898989"/>
                </a:solidFill>
                <a:latin typeface="標楷體" panose="03000509000000000000" pitchFamily="65" charset="-120"/>
                <a:ea typeface="標楷體" panose="03000509000000000000" pitchFamily="65" charset="-120"/>
              </a:rPr>
              <a:pPr/>
              <a:t>9</a:t>
            </a:fld>
            <a:endParaRPr lang="en-US" altLang="zh-TW">
              <a:solidFill>
                <a:srgbClr val="898989"/>
              </a:solidFill>
              <a:latin typeface="標楷體" panose="03000509000000000000" pitchFamily="65" charset="-120"/>
              <a:ea typeface="標楷體" panose="03000509000000000000" pitchFamily="65" charset="-120"/>
            </a:endParaRPr>
          </a:p>
        </p:txBody>
      </p:sp>
      <p:sp>
        <p:nvSpPr>
          <p:cNvPr id="47108" name="Shape 471">
            <a:extLst>
              <a:ext uri="{FF2B5EF4-FFF2-40B4-BE49-F238E27FC236}">
                <a16:creationId xmlns:a16="http://schemas.microsoft.com/office/drawing/2014/main" xmlns="" id="{FA5D564D-CD83-4A87-BBC8-939EBA148B51}"/>
              </a:ext>
            </a:extLst>
          </p:cNvPr>
          <p:cNvSpPr>
            <a:spLocks noGrp="1"/>
          </p:cNvSpPr>
          <p:nvPr>
            <p:ph type="title"/>
          </p:nvPr>
        </p:nvSpPr>
        <p:spPr>
          <a:xfrm>
            <a:off x="2195513" y="260350"/>
            <a:ext cx="5865812" cy="703263"/>
          </a:xfrm>
        </p:spPr>
        <p:txBody>
          <a:bodyPr lIns="68569" tIns="34275" rIns="68569" bIns="34275"/>
          <a:lstStyle/>
          <a:p>
            <a:pPr algn="l" eaLnBrk="1" hangingPunct="1">
              <a:buSzPct val="25000"/>
            </a:pPr>
            <a:r>
              <a:rPr lang="zh-TW" altLang="en-US" sz="4400" b="1">
                <a:solidFill>
                  <a:srgbClr val="D70050"/>
                </a:solidFill>
                <a:sym typeface="Arial" panose="020B0604020202020204" pitchFamily="34" charset="0"/>
              </a:rPr>
              <a:t>四、總綱核心素養</a:t>
            </a:r>
            <a:endParaRPr lang="en-US" altLang="en-US" sz="4400" b="1">
              <a:solidFill>
                <a:srgbClr val="D70050"/>
              </a:solidFill>
              <a:sym typeface="Arial" panose="020B0604020202020204" pitchFamily="34" charset="0"/>
            </a:endParaRPr>
          </a:p>
        </p:txBody>
      </p:sp>
      <p:sp>
        <p:nvSpPr>
          <p:cNvPr id="47109" name="文字方塊 31">
            <a:extLst>
              <a:ext uri="{FF2B5EF4-FFF2-40B4-BE49-F238E27FC236}">
                <a16:creationId xmlns:a16="http://schemas.microsoft.com/office/drawing/2014/main" xmlns="" id="{D6676FAE-C0C6-4E0B-9885-55520CD224BB}"/>
              </a:ext>
            </a:extLst>
          </p:cNvPr>
          <p:cNvSpPr txBox="1">
            <a:spLocks noChangeArrowheads="1"/>
          </p:cNvSpPr>
          <p:nvPr/>
        </p:nvSpPr>
        <p:spPr bwMode="auto">
          <a:xfrm>
            <a:off x="2079625" y="2630488"/>
            <a:ext cx="151765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600" b="1">
                <a:solidFill>
                  <a:srgbClr val="000000"/>
                </a:solidFill>
                <a:latin typeface="微軟正黑體" panose="020B0604030504040204" pitchFamily="34" charset="-120"/>
                <a:ea typeface="微軟正黑體" panose="020B0604030504040204" pitchFamily="34" charset="-120"/>
              </a:rPr>
              <a:t>學習意願</a:t>
            </a:r>
          </a:p>
        </p:txBody>
      </p:sp>
      <p:sp>
        <p:nvSpPr>
          <p:cNvPr id="47110" name="文字方塊 32">
            <a:extLst>
              <a:ext uri="{FF2B5EF4-FFF2-40B4-BE49-F238E27FC236}">
                <a16:creationId xmlns:a16="http://schemas.microsoft.com/office/drawing/2014/main" xmlns="" id="{CA5D939D-FB28-4907-91F1-979BBA633407}"/>
              </a:ext>
            </a:extLst>
          </p:cNvPr>
          <p:cNvSpPr txBox="1">
            <a:spLocks noChangeArrowheads="1"/>
          </p:cNvSpPr>
          <p:nvPr/>
        </p:nvSpPr>
        <p:spPr bwMode="auto">
          <a:xfrm>
            <a:off x="3719513" y="3300413"/>
            <a:ext cx="1519237"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600" b="1">
                <a:solidFill>
                  <a:srgbClr val="000000"/>
                </a:solidFill>
                <a:latin typeface="微軟正黑體" panose="020B0604030504040204" pitchFamily="34" charset="-120"/>
                <a:ea typeface="微軟正黑體" panose="020B0604030504040204" pitchFamily="34" charset="-120"/>
              </a:rPr>
              <a:t>活用學習</a:t>
            </a:r>
          </a:p>
        </p:txBody>
      </p:sp>
      <p:sp>
        <p:nvSpPr>
          <p:cNvPr id="47111" name="文字方塊 33">
            <a:extLst>
              <a:ext uri="{FF2B5EF4-FFF2-40B4-BE49-F238E27FC236}">
                <a16:creationId xmlns:a16="http://schemas.microsoft.com/office/drawing/2014/main" xmlns="" id="{4C5789C1-D820-4131-9201-1907B284F558}"/>
              </a:ext>
            </a:extLst>
          </p:cNvPr>
          <p:cNvSpPr txBox="1">
            <a:spLocks noChangeArrowheads="1"/>
          </p:cNvSpPr>
          <p:nvPr/>
        </p:nvSpPr>
        <p:spPr bwMode="auto">
          <a:xfrm>
            <a:off x="5294313" y="2674938"/>
            <a:ext cx="1517650"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600" b="1">
                <a:solidFill>
                  <a:srgbClr val="000000"/>
                </a:solidFill>
                <a:latin typeface="微軟正黑體" panose="020B0604030504040204" pitchFamily="34" charset="-120"/>
                <a:ea typeface="微軟正黑體" panose="020B0604030504040204" pitchFamily="34" charset="-120"/>
              </a:rPr>
              <a:t>學習方法</a:t>
            </a:r>
          </a:p>
        </p:txBody>
      </p:sp>
      <p:sp>
        <p:nvSpPr>
          <p:cNvPr id="47112" name="矩形 20">
            <a:extLst>
              <a:ext uri="{FF2B5EF4-FFF2-40B4-BE49-F238E27FC236}">
                <a16:creationId xmlns:a16="http://schemas.microsoft.com/office/drawing/2014/main" xmlns="" id="{AD461FB4-1824-4C00-9EC9-1E68BA800B53}"/>
              </a:ext>
            </a:extLst>
          </p:cNvPr>
          <p:cNvSpPr>
            <a:spLocks noChangeArrowheads="1"/>
          </p:cNvSpPr>
          <p:nvPr/>
        </p:nvSpPr>
        <p:spPr bwMode="auto">
          <a:xfrm>
            <a:off x="827088" y="4562475"/>
            <a:ext cx="8050212" cy="1693863"/>
          </a:xfrm>
          <a:prstGeom prst="rect">
            <a:avLst/>
          </a:prstGeom>
          <a:solidFill>
            <a:schemeClr val="bg1"/>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lIns="0">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zh-TW" sz="2600">
                <a:solidFill>
                  <a:srgbClr val="000000"/>
                </a:solidFill>
                <a:latin typeface="微軟正黑體" panose="020B0604030504040204" pitchFamily="34" charset="-120"/>
                <a:ea typeface="微軟正黑體" panose="020B0604030504040204" pitchFamily="34" charset="-120"/>
              </a:rPr>
              <a:t>「核心素養」是指一個人為適應現在生活及面對未來挑戰，所應具備的</a:t>
            </a:r>
            <a:r>
              <a:rPr kumimoji="0" lang="zh-TW" altLang="zh-TW" sz="2600" b="1">
                <a:solidFill>
                  <a:srgbClr val="F7005A"/>
                </a:solidFill>
                <a:latin typeface="微軟正黑體" panose="020B0604030504040204" pitchFamily="34" charset="-120"/>
                <a:ea typeface="微軟正黑體" panose="020B0604030504040204" pitchFamily="34" charset="-120"/>
              </a:rPr>
              <a:t>知識、能力與態度</a:t>
            </a:r>
            <a:r>
              <a:rPr kumimoji="0" lang="zh-TW" altLang="zh-TW" sz="2600">
                <a:solidFill>
                  <a:srgbClr val="000000"/>
                </a:solidFill>
                <a:latin typeface="微軟正黑體" panose="020B0604030504040204" pitchFamily="34" charset="-120"/>
                <a:ea typeface="微軟正黑體" panose="020B0604030504040204" pitchFamily="34" charset="-120"/>
              </a:rPr>
              <a:t>。「核心素養」強調學習不宜以學科知識及技能為限，而應</a:t>
            </a:r>
            <a:r>
              <a:rPr kumimoji="0" lang="zh-TW" altLang="zh-TW" sz="2600" b="1">
                <a:solidFill>
                  <a:srgbClr val="0000FF"/>
                </a:solidFill>
                <a:latin typeface="微軟正黑體" panose="020B0604030504040204" pitchFamily="34" charset="-120"/>
                <a:ea typeface="微軟正黑體" panose="020B0604030504040204" pitchFamily="34" charset="-120"/>
              </a:rPr>
              <a:t>關注學習與生活的結合</a:t>
            </a:r>
            <a:r>
              <a:rPr kumimoji="0" lang="zh-TW" altLang="zh-TW" sz="2600">
                <a:solidFill>
                  <a:srgbClr val="0000FF"/>
                </a:solidFill>
                <a:latin typeface="微軟正黑體" panose="020B0604030504040204" pitchFamily="34" charset="-120"/>
                <a:ea typeface="微軟正黑體" panose="020B0604030504040204" pitchFamily="34" charset="-120"/>
              </a:rPr>
              <a:t>，</a:t>
            </a:r>
            <a:r>
              <a:rPr kumimoji="0" lang="zh-TW" altLang="zh-TW" sz="2600" b="1">
                <a:solidFill>
                  <a:srgbClr val="0000FF"/>
                </a:solidFill>
                <a:latin typeface="微軟正黑體" panose="020B0604030504040204" pitchFamily="34" charset="-120"/>
                <a:ea typeface="微軟正黑體" panose="020B0604030504040204" pitchFamily="34" charset="-120"/>
              </a:rPr>
              <a:t>透過實踐力行而彰顯學習者的全人發展</a:t>
            </a:r>
            <a:r>
              <a:rPr kumimoji="0" lang="zh-TW" altLang="zh-TW" sz="2600">
                <a:solidFill>
                  <a:srgbClr val="000000"/>
                </a:solidFill>
                <a:latin typeface="微軟正黑體" panose="020B0604030504040204" pitchFamily="34" charset="-120"/>
                <a:ea typeface="微軟正黑體" panose="020B0604030504040204" pitchFamily="34" charset="-120"/>
              </a:rPr>
              <a:t>。</a:t>
            </a:r>
            <a:endParaRPr kumimoji="0" lang="zh-TW" altLang="en-US" sz="2600" b="1">
              <a:solidFill>
                <a:srgbClr val="0000FF"/>
              </a:solidFill>
              <a:latin typeface="Calibri" panose="020F0502020204030204" pitchFamily="34" charset="0"/>
            </a:endParaRPr>
          </a:p>
        </p:txBody>
      </p:sp>
      <p:sp>
        <p:nvSpPr>
          <p:cNvPr id="247818" name="Shape 508">
            <a:extLst>
              <a:ext uri="{FF2B5EF4-FFF2-40B4-BE49-F238E27FC236}">
                <a16:creationId xmlns:a16="http://schemas.microsoft.com/office/drawing/2014/main" xmlns="" id="{7AF1872D-7E48-4060-96DB-E7B53A440ABB}"/>
              </a:ext>
            </a:extLst>
          </p:cNvPr>
          <p:cNvSpPr txBox="1">
            <a:spLocks noChangeArrowheads="1"/>
          </p:cNvSpPr>
          <p:nvPr/>
        </p:nvSpPr>
        <p:spPr bwMode="auto">
          <a:xfrm>
            <a:off x="2339752" y="3980950"/>
            <a:ext cx="4464496" cy="559473"/>
          </a:xfrm>
          <a:prstGeom prst="rect">
            <a:avLst/>
          </a:prstGeom>
          <a:solidFill>
            <a:srgbClr val="FFDB78"/>
          </a:solidFill>
          <a:ln w="38100">
            <a:solidFill>
              <a:srgbClr val="FF0000"/>
            </a:solidFill>
            <a:miter lim="800000"/>
            <a:headEnd/>
            <a:tailEnd/>
          </a:ln>
        </p:spPr>
        <p:txBody>
          <a:bodyPr lIns="192019" tIns="192019" rIns="192019" bIns="192019" anchor="ctr"/>
          <a:lstStyle/>
          <a:p>
            <a:pPr algn="ctr" eaLnBrk="1" fontAlgn="auto" hangingPunct="1">
              <a:lnSpc>
                <a:spcPct val="90000"/>
              </a:lnSpc>
              <a:spcBef>
                <a:spcPts val="0"/>
              </a:spcBef>
              <a:spcAft>
                <a:spcPts val="0"/>
              </a:spcAft>
              <a:buSzPct val="25000"/>
              <a:defRPr/>
            </a:pPr>
            <a:r>
              <a:rPr kumimoji="0" lang="zh-TW" altLang="en-US" sz="3200" b="1" dirty="0">
                <a:solidFill>
                  <a:srgbClr val="FF3300"/>
                </a:solidFill>
                <a:effectLst>
                  <a:glow rad="76200">
                    <a:prstClr val="white">
                      <a:alpha val="82000"/>
                    </a:prstClr>
                  </a:glow>
                </a:effectLst>
                <a:latin typeface="Microsoft JhengHei" charset="-120"/>
                <a:ea typeface="Microsoft JhengHei" charset="-120"/>
                <a:cs typeface="Microsoft JhengHei" charset="-120"/>
                <a:sym typeface="Arial" pitchFamily="34" charset="0"/>
              </a:rPr>
              <a:t>以人為本的</a:t>
            </a:r>
            <a:r>
              <a:rPr kumimoji="0" lang="en-US" altLang="zh-TW" sz="3200" b="1" dirty="0">
                <a:solidFill>
                  <a:srgbClr val="FF3300"/>
                </a:solidFill>
                <a:effectLst>
                  <a:glow rad="76200">
                    <a:prstClr val="white">
                      <a:alpha val="82000"/>
                    </a:prstClr>
                  </a:glow>
                </a:effectLst>
                <a:latin typeface="Microsoft JhengHei" charset="-120"/>
                <a:ea typeface="Microsoft JhengHei" charset="-120"/>
                <a:cs typeface="Microsoft JhengHei" charset="-120"/>
                <a:sym typeface="Arial" pitchFamily="34" charset="0"/>
              </a:rPr>
              <a:t>終身學習者</a:t>
            </a:r>
          </a:p>
        </p:txBody>
      </p:sp>
      <p:grpSp>
        <p:nvGrpSpPr>
          <p:cNvPr id="47114" name="群組 5">
            <a:extLst>
              <a:ext uri="{FF2B5EF4-FFF2-40B4-BE49-F238E27FC236}">
                <a16:creationId xmlns:a16="http://schemas.microsoft.com/office/drawing/2014/main" xmlns="" id="{A1480361-B4CB-4A8E-93C8-521291FFC1DF}"/>
              </a:ext>
            </a:extLst>
          </p:cNvPr>
          <p:cNvGrpSpPr>
            <a:grpSpLocks/>
          </p:cNvGrpSpPr>
          <p:nvPr/>
        </p:nvGrpSpPr>
        <p:grpSpPr bwMode="auto">
          <a:xfrm>
            <a:off x="5162550" y="1089025"/>
            <a:ext cx="1724025" cy="1655763"/>
            <a:chOff x="5162280" y="1172627"/>
            <a:chExt cx="1723550" cy="1656184"/>
          </a:xfrm>
        </p:grpSpPr>
        <p:sp>
          <p:nvSpPr>
            <p:cNvPr id="22" name="橢圓 21">
              <a:extLst>
                <a:ext uri="{FF2B5EF4-FFF2-40B4-BE49-F238E27FC236}">
                  <a16:creationId xmlns:a16="http://schemas.microsoft.com/office/drawing/2014/main" xmlns="" id="{EEDBEB82-C992-44B1-96CF-66C11D568B88}"/>
                </a:ext>
              </a:extLst>
            </p:cNvPr>
            <p:cNvSpPr/>
            <p:nvPr/>
          </p:nvSpPr>
          <p:spPr>
            <a:xfrm>
              <a:off x="5203603" y="1172627"/>
              <a:ext cx="1656184" cy="1656184"/>
            </a:xfrm>
            <a:prstGeom prst="ellipse">
              <a:avLst/>
            </a:prstGeom>
            <a:solidFill>
              <a:srgbClr val="CDCD00"/>
            </a:solidFill>
            <a:ln>
              <a:noFill/>
            </a:ln>
            <a:scene3d>
              <a:camera prst="orthographicFront"/>
              <a:lightRig rig="threePt" dir="t"/>
            </a:scene3d>
            <a:sp3d>
              <a:bevelT w="190500" h="1778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30" name="文字方塊 29">
              <a:extLst>
                <a:ext uri="{FF2B5EF4-FFF2-40B4-BE49-F238E27FC236}">
                  <a16:creationId xmlns:a16="http://schemas.microsoft.com/office/drawing/2014/main" xmlns="" id="{8E606527-DA95-4EBD-9576-9BBA5A0C2A29}"/>
                </a:ext>
              </a:extLst>
            </p:cNvPr>
            <p:cNvSpPr txBox="1"/>
            <p:nvPr/>
          </p:nvSpPr>
          <p:spPr>
            <a:xfrm>
              <a:off x="5162280" y="1763327"/>
              <a:ext cx="1723550" cy="554179"/>
            </a:xfrm>
            <a:prstGeom prst="rect">
              <a:avLst/>
            </a:prstGeom>
            <a:noFill/>
          </p:spPr>
          <p:txBody>
            <a:bodyPr wrap="none" anchor="ctr">
              <a:spAutoFit/>
            </a:bodyPr>
            <a:lstStyle/>
            <a:p>
              <a:pPr algn="ctr" eaLnBrk="1" fontAlgn="auto" hangingPunct="1">
                <a:spcBef>
                  <a:spcPts val="0"/>
                </a:spcBef>
                <a:spcAft>
                  <a:spcPts val="0"/>
                </a:spcAft>
                <a:defRPr/>
              </a:pPr>
              <a:r>
                <a:rPr lang="zh-TW" altLang="en-US" sz="3000" b="1" dirty="0">
                  <a:solidFill>
                    <a:prstClr val="black"/>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rPr>
                <a:t>溝通互動</a:t>
              </a:r>
            </a:p>
          </p:txBody>
        </p:sp>
      </p:grpSp>
      <p:grpSp>
        <p:nvGrpSpPr>
          <p:cNvPr id="47115" name="群組 2">
            <a:extLst>
              <a:ext uri="{FF2B5EF4-FFF2-40B4-BE49-F238E27FC236}">
                <a16:creationId xmlns:a16="http://schemas.microsoft.com/office/drawing/2014/main" xmlns="" id="{2C3273DA-326A-4C77-9A96-52BE49F15804}"/>
              </a:ext>
            </a:extLst>
          </p:cNvPr>
          <p:cNvGrpSpPr>
            <a:grpSpLocks/>
          </p:cNvGrpSpPr>
          <p:nvPr/>
        </p:nvGrpSpPr>
        <p:grpSpPr bwMode="auto">
          <a:xfrm>
            <a:off x="2035175" y="1052513"/>
            <a:ext cx="1724025" cy="1655762"/>
            <a:chOff x="2035743" y="1088766"/>
            <a:chExt cx="1723549" cy="1656184"/>
          </a:xfrm>
        </p:grpSpPr>
        <p:sp>
          <p:nvSpPr>
            <p:cNvPr id="2" name="橢圓 1">
              <a:extLst>
                <a:ext uri="{FF2B5EF4-FFF2-40B4-BE49-F238E27FC236}">
                  <a16:creationId xmlns:a16="http://schemas.microsoft.com/office/drawing/2014/main" xmlns="" id="{BA1AC1E7-ED16-47C7-B859-E525292E3AEC}"/>
                </a:ext>
              </a:extLst>
            </p:cNvPr>
            <p:cNvSpPr/>
            <p:nvPr/>
          </p:nvSpPr>
          <p:spPr>
            <a:xfrm>
              <a:off x="2071809" y="1088766"/>
              <a:ext cx="1656184" cy="1656184"/>
            </a:xfrm>
            <a:prstGeom prst="ellipse">
              <a:avLst/>
            </a:prstGeom>
            <a:solidFill>
              <a:srgbClr val="070099"/>
            </a:solidFill>
            <a:ln>
              <a:noFill/>
            </a:ln>
            <a:scene3d>
              <a:camera prst="orthographicFront"/>
              <a:lightRig rig="threePt" dir="t"/>
            </a:scene3d>
            <a:sp3d>
              <a:bevelT w="190500" h="1905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31" name="文字方塊 30">
              <a:extLst>
                <a:ext uri="{FF2B5EF4-FFF2-40B4-BE49-F238E27FC236}">
                  <a16:creationId xmlns:a16="http://schemas.microsoft.com/office/drawing/2014/main" xmlns="" id="{A4BBC31A-7DB3-4772-AC30-6DDE17F1A18E}"/>
                </a:ext>
              </a:extLst>
            </p:cNvPr>
            <p:cNvSpPr txBox="1"/>
            <p:nvPr/>
          </p:nvSpPr>
          <p:spPr>
            <a:xfrm>
              <a:off x="2035743" y="1661999"/>
              <a:ext cx="1723549" cy="552591"/>
            </a:xfrm>
            <a:prstGeom prst="rect">
              <a:avLst/>
            </a:prstGeom>
            <a:noFill/>
          </p:spPr>
          <p:txBody>
            <a:bodyPr wrap="none">
              <a:spAutoFit/>
            </a:bodyPr>
            <a:lstStyle/>
            <a:p>
              <a:pPr eaLnBrk="1" fontAlgn="auto" hangingPunct="1">
                <a:spcBef>
                  <a:spcPts val="0"/>
                </a:spcBef>
                <a:spcAft>
                  <a:spcPts val="0"/>
                </a:spcAft>
                <a:defRPr/>
              </a:pPr>
              <a:r>
                <a:rPr lang="zh-TW" altLang="en-US" sz="3000" b="1" dirty="0">
                  <a:solidFill>
                    <a:prstClr val="white"/>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rPr>
                <a:t>自主行動</a:t>
              </a:r>
            </a:p>
          </p:txBody>
        </p:sp>
      </p:grpSp>
      <p:grpSp>
        <p:nvGrpSpPr>
          <p:cNvPr id="47116" name="群組 3">
            <a:extLst>
              <a:ext uri="{FF2B5EF4-FFF2-40B4-BE49-F238E27FC236}">
                <a16:creationId xmlns:a16="http://schemas.microsoft.com/office/drawing/2014/main" xmlns="" id="{FE57743B-9739-41A6-9759-B433CE007669}"/>
              </a:ext>
            </a:extLst>
          </p:cNvPr>
          <p:cNvGrpSpPr>
            <a:grpSpLocks/>
          </p:cNvGrpSpPr>
          <p:nvPr/>
        </p:nvGrpSpPr>
        <p:grpSpPr bwMode="auto">
          <a:xfrm>
            <a:off x="3597275" y="1685925"/>
            <a:ext cx="1724025" cy="1655763"/>
            <a:chOff x="3597286" y="1721442"/>
            <a:chExt cx="1723550" cy="1656184"/>
          </a:xfrm>
        </p:grpSpPr>
        <p:sp>
          <p:nvSpPr>
            <p:cNvPr id="23" name="橢圓 22">
              <a:extLst>
                <a:ext uri="{FF2B5EF4-FFF2-40B4-BE49-F238E27FC236}">
                  <a16:creationId xmlns:a16="http://schemas.microsoft.com/office/drawing/2014/main" xmlns="" id="{9863E9D8-8C43-48F6-907F-94CD8D885755}"/>
                </a:ext>
              </a:extLst>
            </p:cNvPr>
            <p:cNvSpPr/>
            <p:nvPr/>
          </p:nvSpPr>
          <p:spPr>
            <a:xfrm>
              <a:off x="3631340" y="1721442"/>
              <a:ext cx="1656184" cy="1656184"/>
            </a:xfrm>
            <a:prstGeom prst="ellipse">
              <a:avLst/>
            </a:prstGeom>
            <a:solidFill>
              <a:srgbClr val="C00000"/>
            </a:solidFill>
            <a:ln>
              <a:noFill/>
            </a:ln>
            <a:scene3d>
              <a:camera prst="orthographicFront"/>
              <a:lightRig rig="threePt" dir="t"/>
            </a:scene3d>
            <a:sp3d>
              <a:bevelT w="190500" h="190500"/>
              <a:bevelB w="127000" h="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1" name="文字方塊 10">
              <a:extLst>
                <a:ext uri="{FF2B5EF4-FFF2-40B4-BE49-F238E27FC236}">
                  <a16:creationId xmlns:a16="http://schemas.microsoft.com/office/drawing/2014/main" xmlns="" id="{14DA1757-6FDA-4B86-9D8E-07C894D578BC}"/>
                </a:ext>
              </a:extLst>
            </p:cNvPr>
            <p:cNvSpPr txBox="1"/>
            <p:nvPr/>
          </p:nvSpPr>
          <p:spPr>
            <a:xfrm>
              <a:off x="3597286" y="2321670"/>
              <a:ext cx="1723550" cy="554179"/>
            </a:xfrm>
            <a:prstGeom prst="rect">
              <a:avLst/>
            </a:prstGeom>
            <a:noFill/>
          </p:spPr>
          <p:txBody>
            <a:bodyPr wrap="none" anchor="ctr">
              <a:spAutoFit/>
            </a:bodyPr>
            <a:lstStyle/>
            <a:p>
              <a:pPr algn="ctr" eaLnBrk="1" fontAlgn="auto" hangingPunct="1">
                <a:spcBef>
                  <a:spcPts val="0"/>
                </a:spcBef>
                <a:spcAft>
                  <a:spcPts val="0"/>
                </a:spcAft>
                <a:defRPr/>
              </a:pPr>
              <a:r>
                <a:rPr lang="zh-TW" altLang="en-US" sz="3000" b="1" dirty="0">
                  <a:solidFill>
                    <a:prstClr val="white"/>
                  </a:solidFill>
                  <a:effectLst>
                    <a:outerShdw blurRad="50800" dist="76200" dir="2700000" algn="tl" rotWithShape="0">
                      <a:prstClr val="black">
                        <a:alpha val="40000"/>
                      </a:prstClr>
                    </a:outerShdw>
                  </a:effectLst>
                  <a:latin typeface="Microsoft JhengHei" charset="-120"/>
                  <a:ea typeface="Microsoft JhengHei" charset="-120"/>
                  <a:cs typeface="Microsoft JhengHei" charset="-120"/>
                </a:rPr>
                <a:t>社會參與</a:t>
              </a:r>
            </a:p>
          </p:txBody>
        </p:sp>
      </p:gr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9154" name="圖片 3">
            <a:extLst>
              <a:ext uri="{FF2B5EF4-FFF2-40B4-BE49-F238E27FC236}">
                <a16:creationId xmlns:a16="http://schemas.microsoft.com/office/drawing/2014/main" xmlns="" id="{4960615F-0A2A-4E1C-BD3E-00A4E2ACE34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20052" t="10521" r="16917" b="5557"/>
          <a:stretch>
            <a:fillRect/>
          </a:stretch>
        </p:blipFill>
        <p:spPr bwMode="auto">
          <a:xfrm>
            <a:off x="449263" y="633413"/>
            <a:ext cx="6408737" cy="640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Shape 471">
            <a:extLst>
              <a:ext uri="{FF2B5EF4-FFF2-40B4-BE49-F238E27FC236}">
                <a16:creationId xmlns:a16="http://schemas.microsoft.com/office/drawing/2014/main" xmlns="" id="{372C87C7-7FE9-4508-ABD7-3DE836C89117}"/>
              </a:ext>
            </a:extLst>
          </p:cNvPr>
          <p:cNvSpPr>
            <a:spLocks noGrp="1"/>
          </p:cNvSpPr>
          <p:nvPr>
            <p:ph type="title"/>
          </p:nvPr>
        </p:nvSpPr>
        <p:spPr>
          <a:xfrm>
            <a:off x="922338" y="101600"/>
            <a:ext cx="8748712" cy="701675"/>
          </a:xfrm>
        </p:spPr>
        <p:txBody>
          <a:bodyPr lIns="68569" tIns="34275" rIns="68569" bIns="34275"/>
          <a:lstStyle/>
          <a:p>
            <a:pPr algn="l" eaLnBrk="1" hangingPunct="1">
              <a:buSzPct val="25000"/>
            </a:pPr>
            <a:r>
              <a:rPr lang="zh-TW" altLang="en-US" sz="3600" b="1">
                <a:solidFill>
                  <a:srgbClr val="D70050"/>
                </a:solidFill>
                <a:sym typeface="Arial" panose="020B0604020202020204" pitchFamily="34" charset="0"/>
              </a:rPr>
              <a:t>（一）核心素養的三大面向九大項目</a:t>
            </a:r>
            <a:endParaRPr lang="en-US" altLang="zh-TW" sz="3600" b="1">
              <a:solidFill>
                <a:srgbClr val="D70050"/>
              </a:solidFill>
              <a:sym typeface="Arial" panose="020B0604020202020204" pitchFamily="34" charset="0"/>
            </a:endParaRPr>
          </a:p>
        </p:txBody>
      </p:sp>
      <p:sp>
        <p:nvSpPr>
          <p:cNvPr id="107" name="Shape 497">
            <a:extLst>
              <a:ext uri="{FF2B5EF4-FFF2-40B4-BE49-F238E27FC236}">
                <a16:creationId xmlns:a16="http://schemas.microsoft.com/office/drawing/2014/main" xmlns="" id="{48F9590B-2B4D-4705-812B-7273AA6B3661}"/>
              </a:ext>
            </a:extLst>
          </p:cNvPr>
          <p:cNvSpPr txBox="1">
            <a:spLocks noChangeArrowheads="1"/>
          </p:cNvSpPr>
          <p:nvPr/>
        </p:nvSpPr>
        <p:spPr bwMode="auto">
          <a:xfrm>
            <a:off x="5813425" y="738188"/>
            <a:ext cx="3419475" cy="1897062"/>
          </a:xfrm>
          <a:prstGeom prst="rect">
            <a:avLst/>
          </a:prstGeom>
          <a:noFill/>
          <a:ln>
            <a:noFill/>
            <a:headEnd/>
            <a:tailEnd/>
          </a:ln>
          <a:effectLst/>
        </p:spPr>
        <p:style>
          <a:lnRef idx="3">
            <a:schemeClr val="lt1"/>
          </a:lnRef>
          <a:fillRef idx="1">
            <a:schemeClr val="accent6"/>
          </a:fillRef>
          <a:effectRef idx="1">
            <a:schemeClr val="accent6"/>
          </a:effectRef>
          <a:fontRef idx="minor">
            <a:schemeClr val="lt1"/>
          </a:fontRef>
        </p:style>
        <p:txBody>
          <a:bodyPr lIns="68569" tIns="68569" rIns="68569" bIns="68569" anchor="ctr"/>
          <a:lstStyle/>
          <a:p>
            <a:pPr eaLnBrk="1" fontAlgn="auto" hangingPunct="1">
              <a:lnSpc>
                <a:spcPts val="3600"/>
              </a:lnSpc>
              <a:spcBef>
                <a:spcPts val="0"/>
              </a:spcBef>
              <a:spcAft>
                <a:spcPts val="0"/>
              </a:spcAft>
              <a:defRPr/>
            </a:pPr>
            <a:r>
              <a:rPr kumimoji="0" lang="en-US" sz="2800" dirty="0" err="1">
                <a:solidFill>
                  <a:srgbClr val="000000"/>
                </a:solidFill>
                <a:latin typeface="Microsoft JhengHei" charset="-120"/>
                <a:ea typeface="Microsoft JhengHei" charset="-120"/>
                <a:cs typeface="Microsoft JhengHei" charset="-120"/>
                <a:sym typeface="Times New Roman" pitchFamily="18" charset="0"/>
              </a:rPr>
              <a:t>以核心素養為主軸</a:t>
            </a:r>
            <a:endParaRPr kumimoji="0" lang="en-US" sz="2800" dirty="0">
              <a:solidFill>
                <a:srgbClr val="000000"/>
              </a:solidFill>
              <a:latin typeface="Microsoft JhengHei" charset="-120"/>
              <a:ea typeface="Microsoft JhengHei" charset="-120"/>
              <a:cs typeface="Microsoft JhengHei" charset="-120"/>
              <a:sym typeface="Times New Roman" pitchFamily="18" charset="0"/>
            </a:endParaRPr>
          </a:p>
          <a:p>
            <a:pPr eaLnBrk="1" fontAlgn="auto" hangingPunct="1">
              <a:lnSpc>
                <a:spcPts val="3600"/>
              </a:lnSpc>
              <a:spcBef>
                <a:spcPts val="0"/>
              </a:spcBef>
              <a:spcAft>
                <a:spcPts val="0"/>
              </a:spcAft>
              <a:defRPr/>
            </a:pPr>
            <a:r>
              <a:rPr kumimoji="0" lang="zh-TW" altLang="en-US" sz="2800" dirty="0">
                <a:solidFill>
                  <a:srgbClr val="000000"/>
                </a:solidFill>
                <a:latin typeface="Microsoft JhengHei" charset="-120"/>
                <a:ea typeface="Microsoft JhengHei" charset="-120"/>
                <a:cs typeface="Microsoft JhengHei" charset="-120"/>
                <a:sym typeface="Times New Roman" pitchFamily="18" charset="0"/>
              </a:rPr>
              <a:t>裨益</a:t>
            </a:r>
            <a:r>
              <a:rPr kumimoji="0" lang="en-US" sz="2800" dirty="0" err="1">
                <a:solidFill>
                  <a:srgbClr val="000000"/>
                </a:solidFill>
                <a:latin typeface="Microsoft JhengHei" charset="-120"/>
                <a:ea typeface="Microsoft JhengHei" charset="-120"/>
                <a:cs typeface="Microsoft JhengHei" charset="-120"/>
                <a:sym typeface="Times New Roman" pitchFamily="18" charset="0"/>
              </a:rPr>
              <a:t>各教育階段之間的</a:t>
            </a:r>
            <a:r>
              <a:rPr kumimoji="0" lang="en-US" sz="2800" b="1" dirty="0" err="1">
                <a:solidFill>
                  <a:srgbClr val="0000FF"/>
                </a:solidFill>
                <a:latin typeface="Microsoft JhengHei" charset="-120"/>
                <a:ea typeface="Microsoft JhengHei" charset="-120"/>
                <a:cs typeface="Microsoft JhengHei" charset="-120"/>
                <a:sym typeface="Times New Roman" pitchFamily="18" charset="0"/>
              </a:rPr>
              <a:t>連貫</a:t>
            </a:r>
            <a:r>
              <a:rPr kumimoji="0" lang="en-US" sz="2800" dirty="0" err="1">
                <a:solidFill>
                  <a:srgbClr val="000000"/>
                </a:solidFill>
                <a:latin typeface="Microsoft JhengHei" charset="-120"/>
                <a:ea typeface="Microsoft JhengHei" charset="-120"/>
                <a:cs typeface="Microsoft JhengHei" charset="-120"/>
                <a:sym typeface="Times New Roman" pitchFamily="18" charset="0"/>
              </a:rPr>
              <a:t>以及各領域</a:t>
            </a:r>
            <a:r>
              <a:rPr kumimoji="0" lang="en-US" altLang="zh-TW" sz="2800" dirty="0">
                <a:solidFill>
                  <a:srgbClr val="000000"/>
                </a:solidFill>
                <a:latin typeface="Microsoft JhengHei" charset="-120"/>
                <a:ea typeface="Microsoft JhengHei" charset="-120"/>
                <a:cs typeface="Microsoft JhengHei" charset="-120"/>
                <a:sym typeface="Times New Roman" pitchFamily="18" charset="0"/>
              </a:rPr>
              <a:t>/</a:t>
            </a:r>
          </a:p>
          <a:p>
            <a:pPr eaLnBrk="1" fontAlgn="auto" hangingPunct="1">
              <a:lnSpc>
                <a:spcPts val="3600"/>
              </a:lnSpc>
              <a:spcBef>
                <a:spcPts val="0"/>
              </a:spcBef>
              <a:spcAft>
                <a:spcPts val="0"/>
              </a:spcAft>
              <a:defRPr/>
            </a:pPr>
            <a:r>
              <a:rPr kumimoji="0" lang="en-US" sz="2800" dirty="0" err="1">
                <a:solidFill>
                  <a:srgbClr val="000000"/>
                </a:solidFill>
                <a:latin typeface="Microsoft JhengHei" charset="-120"/>
                <a:ea typeface="Microsoft JhengHei" charset="-120"/>
                <a:cs typeface="Microsoft JhengHei" charset="-120"/>
                <a:sym typeface="Times New Roman" pitchFamily="18" charset="0"/>
              </a:rPr>
              <a:t>科目之間的</a:t>
            </a:r>
            <a:r>
              <a:rPr kumimoji="0" lang="en-US" sz="2800" b="1" dirty="0" err="1">
                <a:solidFill>
                  <a:srgbClr val="0000FF"/>
                </a:solidFill>
                <a:latin typeface="Microsoft JhengHei" charset="-120"/>
                <a:ea typeface="Microsoft JhengHei" charset="-120"/>
                <a:cs typeface="Microsoft JhengHei" charset="-120"/>
                <a:sym typeface="Times New Roman" pitchFamily="18" charset="0"/>
              </a:rPr>
              <a:t>統整</a:t>
            </a:r>
            <a:endParaRPr kumimoji="0" lang="en-US" sz="2800" b="1" dirty="0">
              <a:solidFill>
                <a:srgbClr val="0000FF"/>
              </a:solidFill>
              <a:latin typeface="Microsoft JhengHei" charset="-120"/>
              <a:ea typeface="Microsoft JhengHei" charset="-120"/>
              <a:cs typeface="Microsoft JhengHei" charset="-120"/>
              <a:sym typeface="Times New Roman" pitchFamily="18" charset="0"/>
            </a:endParaRPr>
          </a:p>
        </p:txBody>
      </p:sp>
      <p:sp>
        <p:nvSpPr>
          <p:cNvPr id="49157" name="文字方塊 6">
            <a:extLst>
              <a:ext uri="{FF2B5EF4-FFF2-40B4-BE49-F238E27FC236}">
                <a16:creationId xmlns:a16="http://schemas.microsoft.com/office/drawing/2014/main" xmlns="" id="{7D5ADC6D-7EA6-4504-B186-EC9BD479B6F7}"/>
              </a:ext>
            </a:extLst>
          </p:cNvPr>
          <p:cNvSpPr txBox="1">
            <a:spLocks noChangeArrowheads="1"/>
          </p:cNvSpPr>
          <p:nvPr/>
        </p:nvSpPr>
        <p:spPr bwMode="auto">
          <a:xfrm rot="-1227469">
            <a:off x="2543175" y="2759075"/>
            <a:ext cx="141446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400" b="1">
                <a:solidFill>
                  <a:srgbClr val="FFFFFF"/>
                </a:solidFill>
                <a:latin typeface="微軟正黑體" panose="020B0604030504040204" pitchFamily="34" charset="-120"/>
                <a:ea typeface="微軟正黑體" panose="020B0604030504040204" pitchFamily="34" charset="-120"/>
              </a:rPr>
              <a:t>自主行動</a:t>
            </a:r>
          </a:p>
        </p:txBody>
      </p:sp>
      <p:sp>
        <p:nvSpPr>
          <p:cNvPr id="49158" name="文字方塊 7">
            <a:extLst>
              <a:ext uri="{FF2B5EF4-FFF2-40B4-BE49-F238E27FC236}">
                <a16:creationId xmlns:a16="http://schemas.microsoft.com/office/drawing/2014/main" xmlns="" id="{1D79561C-FB0D-477B-8047-2F6D56DF810E}"/>
              </a:ext>
            </a:extLst>
          </p:cNvPr>
          <p:cNvSpPr txBox="1">
            <a:spLocks noChangeArrowheads="1"/>
          </p:cNvSpPr>
          <p:nvPr/>
        </p:nvSpPr>
        <p:spPr bwMode="auto">
          <a:xfrm rot="2198303">
            <a:off x="2365375" y="4303713"/>
            <a:ext cx="1416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400" b="1">
                <a:solidFill>
                  <a:srgbClr val="FFFFFF"/>
                </a:solidFill>
                <a:latin typeface="微軟正黑體" panose="020B0604030504040204" pitchFamily="34" charset="-120"/>
                <a:ea typeface="微軟正黑體" panose="020B0604030504040204" pitchFamily="34" charset="-120"/>
              </a:rPr>
              <a:t>社會參與</a:t>
            </a:r>
          </a:p>
        </p:txBody>
      </p:sp>
      <p:sp>
        <p:nvSpPr>
          <p:cNvPr id="49159" name="文字方塊 8">
            <a:extLst>
              <a:ext uri="{FF2B5EF4-FFF2-40B4-BE49-F238E27FC236}">
                <a16:creationId xmlns:a16="http://schemas.microsoft.com/office/drawing/2014/main" xmlns="" id="{0F0774F9-4952-4336-AE87-E281104CFDA6}"/>
              </a:ext>
            </a:extLst>
          </p:cNvPr>
          <p:cNvSpPr txBox="1">
            <a:spLocks noChangeArrowheads="1"/>
          </p:cNvSpPr>
          <p:nvPr/>
        </p:nvSpPr>
        <p:spPr bwMode="auto">
          <a:xfrm rot="-4411527">
            <a:off x="3809207" y="3780631"/>
            <a:ext cx="1416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400" b="1">
                <a:solidFill>
                  <a:srgbClr val="000000"/>
                </a:solidFill>
                <a:latin typeface="微軟正黑體" panose="020B0604030504040204" pitchFamily="34" charset="-120"/>
                <a:ea typeface="微軟正黑體" panose="020B0604030504040204" pitchFamily="34" charset="-120"/>
              </a:rPr>
              <a:t>溝通互動</a:t>
            </a:r>
          </a:p>
        </p:txBody>
      </p:sp>
      <p:sp>
        <p:nvSpPr>
          <p:cNvPr id="49160" name="文字方塊 9">
            <a:extLst>
              <a:ext uri="{FF2B5EF4-FFF2-40B4-BE49-F238E27FC236}">
                <a16:creationId xmlns:a16="http://schemas.microsoft.com/office/drawing/2014/main" xmlns="" id="{126B592B-972D-47B1-A6AB-7FFF404B0562}"/>
              </a:ext>
            </a:extLst>
          </p:cNvPr>
          <p:cNvSpPr txBox="1">
            <a:spLocks noChangeArrowheads="1"/>
          </p:cNvSpPr>
          <p:nvPr/>
        </p:nvSpPr>
        <p:spPr bwMode="auto">
          <a:xfrm>
            <a:off x="2992438" y="3340100"/>
            <a:ext cx="12620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000000"/>
                </a:solidFill>
                <a:latin typeface="微軟正黑體" panose="020B0604030504040204" pitchFamily="34" charset="-120"/>
                <a:ea typeface="微軟正黑體" panose="020B0604030504040204" pitchFamily="34" charset="-120"/>
              </a:rPr>
              <a:t>終身</a:t>
            </a:r>
            <a:endParaRPr lang="en-US" altLang="zh-TW" sz="2800" b="1">
              <a:solidFill>
                <a:srgbClr val="000000"/>
              </a:solidFill>
              <a:latin typeface="微軟正黑體" panose="020B0604030504040204" pitchFamily="34" charset="-120"/>
              <a:ea typeface="微軟正黑體" panose="020B0604030504040204" pitchFamily="34" charset="-120"/>
            </a:endParaRPr>
          </a:p>
          <a:p>
            <a:pPr algn="ctr" eaLnBrk="1" hangingPunct="1"/>
            <a:r>
              <a:rPr lang="zh-TW" altLang="en-US" sz="2800" b="1">
                <a:solidFill>
                  <a:srgbClr val="000000"/>
                </a:solidFill>
                <a:latin typeface="微軟正黑體" panose="020B0604030504040204" pitchFamily="34" charset="-120"/>
                <a:ea typeface="微軟正黑體" panose="020B0604030504040204" pitchFamily="34" charset="-120"/>
              </a:rPr>
              <a:t>學習者</a:t>
            </a:r>
          </a:p>
        </p:txBody>
      </p:sp>
      <p:sp>
        <p:nvSpPr>
          <p:cNvPr id="49161" name="矩形 10">
            <a:extLst>
              <a:ext uri="{FF2B5EF4-FFF2-40B4-BE49-F238E27FC236}">
                <a16:creationId xmlns:a16="http://schemas.microsoft.com/office/drawing/2014/main" xmlns="" id="{1DA3BF50-BBC3-4AE0-A551-F97542D89AFF}"/>
              </a:ext>
            </a:extLst>
          </p:cNvPr>
          <p:cNvSpPr>
            <a:spLocks noChangeArrowheads="1"/>
          </p:cNvSpPr>
          <p:nvPr/>
        </p:nvSpPr>
        <p:spPr bwMode="auto">
          <a:xfrm>
            <a:off x="2138363" y="1684338"/>
            <a:ext cx="1471612"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系統思考</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與解決問題</a:t>
            </a:r>
          </a:p>
        </p:txBody>
      </p:sp>
      <p:sp>
        <p:nvSpPr>
          <p:cNvPr id="49162" name="矩形 11">
            <a:extLst>
              <a:ext uri="{FF2B5EF4-FFF2-40B4-BE49-F238E27FC236}">
                <a16:creationId xmlns:a16="http://schemas.microsoft.com/office/drawing/2014/main" xmlns="" id="{26FC018D-D890-4269-9687-1E51E56E7D68}"/>
              </a:ext>
            </a:extLst>
          </p:cNvPr>
          <p:cNvSpPr>
            <a:spLocks noChangeArrowheads="1"/>
          </p:cNvSpPr>
          <p:nvPr/>
        </p:nvSpPr>
        <p:spPr bwMode="auto">
          <a:xfrm>
            <a:off x="1160463" y="2538413"/>
            <a:ext cx="153193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身心素質</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與自我精進</a:t>
            </a:r>
          </a:p>
        </p:txBody>
      </p:sp>
      <p:sp>
        <p:nvSpPr>
          <p:cNvPr id="49163" name="矩形 12">
            <a:extLst>
              <a:ext uri="{FF2B5EF4-FFF2-40B4-BE49-F238E27FC236}">
                <a16:creationId xmlns:a16="http://schemas.microsoft.com/office/drawing/2014/main" xmlns="" id="{A18E4EA9-AA15-4BF4-A606-47C1E4822501}"/>
              </a:ext>
            </a:extLst>
          </p:cNvPr>
          <p:cNvSpPr>
            <a:spLocks noChangeArrowheads="1"/>
          </p:cNvSpPr>
          <p:nvPr/>
        </p:nvSpPr>
        <p:spPr bwMode="auto">
          <a:xfrm>
            <a:off x="3503613" y="1706563"/>
            <a:ext cx="14763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規劃執行</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與創新應變</a:t>
            </a:r>
          </a:p>
        </p:txBody>
      </p:sp>
      <p:sp>
        <p:nvSpPr>
          <p:cNvPr id="49164" name="矩形 13">
            <a:extLst>
              <a:ext uri="{FF2B5EF4-FFF2-40B4-BE49-F238E27FC236}">
                <a16:creationId xmlns:a16="http://schemas.microsoft.com/office/drawing/2014/main" xmlns="" id="{11C5EBA1-1F8C-456E-A3C9-B6AFD4860172}"/>
              </a:ext>
            </a:extLst>
          </p:cNvPr>
          <p:cNvSpPr>
            <a:spLocks noChangeArrowheads="1"/>
          </p:cNvSpPr>
          <p:nvPr/>
        </p:nvSpPr>
        <p:spPr bwMode="auto">
          <a:xfrm>
            <a:off x="4573588" y="2578100"/>
            <a:ext cx="1533525"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符號運用</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與溝通表達</a:t>
            </a:r>
          </a:p>
        </p:txBody>
      </p:sp>
      <p:sp>
        <p:nvSpPr>
          <p:cNvPr id="49165" name="矩形 14">
            <a:extLst>
              <a:ext uri="{FF2B5EF4-FFF2-40B4-BE49-F238E27FC236}">
                <a16:creationId xmlns:a16="http://schemas.microsoft.com/office/drawing/2014/main" xmlns="" id="{B6E17305-7881-4A24-B22F-2E07E61529E4}"/>
              </a:ext>
            </a:extLst>
          </p:cNvPr>
          <p:cNvSpPr>
            <a:spLocks noChangeArrowheads="1"/>
          </p:cNvSpPr>
          <p:nvPr/>
        </p:nvSpPr>
        <p:spPr bwMode="auto">
          <a:xfrm>
            <a:off x="4838700" y="3810000"/>
            <a:ext cx="148113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科技資訊</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與媒體素養</a:t>
            </a:r>
          </a:p>
        </p:txBody>
      </p:sp>
      <p:sp>
        <p:nvSpPr>
          <p:cNvPr id="49166" name="矩形 15">
            <a:extLst>
              <a:ext uri="{FF2B5EF4-FFF2-40B4-BE49-F238E27FC236}">
                <a16:creationId xmlns:a16="http://schemas.microsoft.com/office/drawing/2014/main" xmlns="" id="{37ECD99C-59A2-471F-9F4F-C00CE3004C21}"/>
              </a:ext>
            </a:extLst>
          </p:cNvPr>
          <p:cNvSpPr>
            <a:spLocks noChangeArrowheads="1"/>
          </p:cNvSpPr>
          <p:nvPr/>
        </p:nvSpPr>
        <p:spPr bwMode="auto">
          <a:xfrm>
            <a:off x="4203700" y="4973638"/>
            <a:ext cx="14922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藝術涵養</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與美感素養</a:t>
            </a:r>
          </a:p>
        </p:txBody>
      </p:sp>
      <p:sp>
        <p:nvSpPr>
          <p:cNvPr id="49167" name="矩形 16">
            <a:extLst>
              <a:ext uri="{FF2B5EF4-FFF2-40B4-BE49-F238E27FC236}">
                <a16:creationId xmlns:a16="http://schemas.microsoft.com/office/drawing/2014/main" xmlns="" id="{39DEFF4F-56E4-4304-9CD0-10A5094FEAFC}"/>
              </a:ext>
            </a:extLst>
          </p:cNvPr>
          <p:cNvSpPr>
            <a:spLocks noChangeArrowheads="1"/>
          </p:cNvSpPr>
          <p:nvPr/>
        </p:nvSpPr>
        <p:spPr bwMode="auto">
          <a:xfrm>
            <a:off x="2873375" y="5529263"/>
            <a:ext cx="156051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道德實踐</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與公民意識</a:t>
            </a:r>
          </a:p>
        </p:txBody>
      </p:sp>
      <p:sp>
        <p:nvSpPr>
          <p:cNvPr id="49168" name="矩形 17">
            <a:extLst>
              <a:ext uri="{FF2B5EF4-FFF2-40B4-BE49-F238E27FC236}">
                <a16:creationId xmlns:a16="http://schemas.microsoft.com/office/drawing/2014/main" xmlns="" id="{308EB350-181D-4200-8F08-14DA71764516}"/>
              </a:ext>
            </a:extLst>
          </p:cNvPr>
          <p:cNvSpPr>
            <a:spLocks noChangeArrowheads="1"/>
          </p:cNvSpPr>
          <p:nvPr/>
        </p:nvSpPr>
        <p:spPr bwMode="auto">
          <a:xfrm>
            <a:off x="1558925" y="4992688"/>
            <a:ext cx="15589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人際關係</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與團隊合作</a:t>
            </a:r>
          </a:p>
        </p:txBody>
      </p:sp>
      <p:sp>
        <p:nvSpPr>
          <p:cNvPr id="49169" name="矩形 18">
            <a:extLst>
              <a:ext uri="{FF2B5EF4-FFF2-40B4-BE49-F238E27FC236}">
                <a16:creationId xmlns:a16="http://schemas.microsoft.com/office/drawing/2014/main" xmlns="" id="{42DC5995-A2DD-4C93-922B-D562CE4EEE88}"/>
              </a:ext>
            </a:extLst>
          </p:cNvPr>
          <p:cNvSpPr>
            <a:spLocks noChangeArrowheads="1"/>
          </p:cNvSpPr>
          <p:nvPr/>
        </p:nvSpPr>
        <p:spPr bwMode="auto">
          <a:xfrm>
            <a:off x="1003300" y="3894138"/>
            <a:ext cx="1477963"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多元文化</a:t>
            </a:r>
          </a:p>
          <a:p>
            <a:pPr algn="ctr" eaLnBrk="1" hangingPunct="1"/>
            <a:r>
              <a:rPr kumimoji="0" lang="zh-TW" altLang="en-US" sz="2000">
                <a:solidFill>
                  <a:srgbClr val="000000"/>
                </a:solidFill>
                <a:latin typeface="微軟正黑體" panose="020B0604030504040204" pitchFamily="34" charset="-120"/>
                <a:ea typeface="微軟正黑體" panose="020B0604030504040204" pitchFamily="34" charset="-120"/>
              </a:rPr>
              <a:t>與國際理解</a:t>
            </a:r>
          </a:p>
        </p:txBody>
      </p:sp>
      <p:sp>
        <p:nvSpPr>
          <p:cNvPr id="49170" name="矩形 19">
            <a:extLst>
              <a:ext uri="{FF2B5EF4-FFF2-40B4-BE49-F238E27FC236}">
                <a16:creationId xmlns:a16="http://schemas.microsoft.com/office/drawing/2014/main" xmlns="" id="{A500F9B6-ACBD-41B3-8444-B3191F447BA4}"/>
              </a:ext>
            </a:extLst>
          </p:cNvPr>
          <p:cNvSpPr>
            <a:spLocks noChangeArrowheads="1"/>
          </p:cNvSpPr>
          <p:nvPr/>
        </p:nvSpPr>
        <p:spPr bwMode="auto">
          <a:xfrm>
            <a:off x="1703388" y="2173288"/>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400" b="1">
                <a:solidFill>
                  <a:srgbClr val="070099"/>
                </a:solidFill>
                <a:latin typeface="Calibri" panose="020F0502020204030204" pitchFamily="34" charset="0"/>
              </a:rPr>
              <a:t>A1</a:t>
            </a:r>
          </a:p>
        </p:txBody>
      </p:sp>
      <p:sp>
        <p:nvSpPr>
          <p:cNvPr id="49171" name="矩形 20">
            <a:extLst>
              <a:ext uri="{FF2B5EF4-FFF2-40B4-BE49-F238E27FC236}">
                <a16:creationId xmlns:a16="http://schemas.microsoft.com/office/drawing/2014/main" xmlns="" id="{323677CE-7808-421A-A156-3BDC8B3D4C03}"/>
              </a:ext>
            </a:extLst>
          </p:cNvPr>
          <p:cNvSpPr>
            <a:spLocks noChangeArrowheads="1"/>
          </p:cNvSpPr>
          <p:nvPr/>
        </p:nvSpPr>
        <p:spPr bwMode="auto">
          <a:xfrm>
            <a:off x="2692400" y="1347788"/>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400" b="1">
                <a:solidFill>
                  <a:srgbClr val="070099"/>
                </a:solidFill>
                <a:latin typeface="Calibri" panose="020F0502020204030204" pitchFamily="34" charset="0"/>
              </a:rPr>
              <a:t>A</a:t>
            </a:r>
            <a:r>
              <a:rPr kumimoji="0" lang="en-US" altLang="zh-TW" sz="2400" b="1">
                <a:solidFill>
                  <a:srgbClr val="070099"/>
                </a:solidFill>
                <a:latin typeface="Calibri" panose="020F0502020204030204" pitchFamily="34" charset="0"/>
              </a:rPr>
              <a:t>2</a:t>
            </a:r>
            <a:endParaRPr kumimoji="0" lang="zh-TW" altLang="en-US" sz="2400" b="1">
              <a:solidFill>
                <a:srgbClr val="070099"/>
              </a:solidFill>
              <a:latin typeface="Calibri" panose="020F0502020204030204" pitchFamily="34" charset="0"/>
            </a:endParaRPr>
          </a:p>
        </p:txBody>
      </p:sp>
      <p:sp>
        <p:nvSpPr>
          <p:cNvPr id="49172" name="矩形 21">
            <a:extLst>
              <a:ext uri="{FF2B5EF4-FFF2-40B4-BE49-F238E27FC236}">
                <a16:creationId xmlns:a16="http://schemas.microsoft.com/office/drawing/2014/main" xmlns="" id="{F15DC906-1E2E-47BE-B7A5-52A24E2E980E}"/>
              </a:ext>
            </a:extLst>
          </p:cNvPr>
          <p:cNvSpPr>
            <a:spLocks noChangeArrowheads="1"/>
          </p:cNvSpPr>
          <p:nvPr/>
        </p:nvSpPr>
        <p:spPr bwMode="auto">
          <a:xfrm>
            <a:off x="3990975" y="1327150"/>
            <a:ext cx="5254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400" b="1">
                <a:solidFill>
                  <a:srgbClr val="070099"/>
                </a:solidFill>
                <a:latin typeface="Calibri" panose="020F0502020204030204" pitchFamily="34" charset="0"/>
              </a:rPr>
              <a:t>A</a:t>
            </a:r>
            <a:r>
              <a:rPr kumimoji="0" lang="en-US" altLang="zh-TW" sz="2400" b="1">
                <a:solidFill>
                  <a:srgbClr val="070099"/>
                </a:solidFill>
                <a:latin typeface="Calibri" panose="020F0502020204030204" pitchFamily="34" charset="0"/>
              </a:rPr>
              <a:t>3</a:t>
            </a:r>
            <a:endParaRPr kumimoji="0" lang="zh-TW" altLang="en-US" sz="2400" b="1">
              <a:solidFill>
                <a:srgbClr val="070099"/>
              </a:solidFill>
              <a:latin typeface="Calibri" panose="020F0502020204030204" pitchFamily="34" charset="0"/>
            </a:endParaRPr>
          </a:p>
        </p:txBody>
      </p:sp>
      <p:sp>
        <p:nvSpPr>
          <p:cNvPr id="49173" name="矩形 22">
            <a:extLst>
              <a:ext uri="{FF2B5EF4-FFF2-40B4-BE49-F238E27FC236}">
                <a16:creationId xmlns:a16="http://schemas.microsoft.com/office/drawing/2014/main" xmlns="" id="{98A79123-132D-4659-83C8-B135E723574A}"/>
              </a:ext>
            </a:extLst>
          </p:cNvPr>
          <p:cNvSpPr>
            <a:spLocks noChangeArrowheads="1"/>
          </p:cNvSpPr>
          <p:nvPr/>
        </p:nvSpPr>
        <p:spPr bwMode="auto">
          <a:xfrm>
            <a:off x="5005388" y="2228850"/>
            <a:ext cx="514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400" b="1">
                <a:solidFill>
                  <a:srgbClr val="E46C0A"/>
                </a:solidFill>
                <a:latin typeface="Calibri" panose="020F0502020204030204" pitchFamily="34" charset="0"/>
              </a:rPr>
              <a:t>B1</a:t>
            </a:r>
            <a:endParaRPr kumimoji="0" lang="zh-TW" altLang="en-US" sz="2400" b="1">
              <a:solidFill>
                <a:srgbClr val="E46C0A"/>
              </a:solidFill>
              <a:latin typeface="Calibri" panose="020F0502020204030204" pitchFamily="34" charset="0"/>
            </a:endParaRPr>
          </a:p>
        </p:txBody>
      </p:sp>
      <p:sp>
        <p:nvSpPr>
          <p:cNvPr id="49174" name="矩形 23">
            <a:extLst>
              <a:ext uri="{FF2B5EF4-FFF2-40B4-BE49-F238E27FC236}">
                <a16:creationId xmlns:a16="http://schemas.microsoft.com/office/drawing/2014/main" xmlns="" id="{F63A845C-1744-4A6A-8D8B-F6D23682AE18}"/>
              </a:ext>
            </a:extLst>
          </p:cNvPr>
          <p:cNvSpPr>
            <a:spLocks noChangeArrowheads="1"/>
          </p:cNvSpPr>
          <p:nvPr/>
        </p:nvSpPr>
        <p:spPr bwMode="auto">
          <a:xfrm>
            <a:off x="5251450" y="3475038"/>
            <a:ext cx="5127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400" b="1">
                <a:solidFill>
                  <a:srgbClr val="E46C0A"/>
                </a:solidFill>
                <a:latin typeface="Calibri" panose="020F0502020204030204" pitchFamily="34" charset="0"/>
              </a:rPr>
              <a:t>B2</a:t>
            </a:r>
            <a:endParaRPr kumimoji="0" lang="zh-TW" altLang="en-US" sz="2400" b="1">
              <a:solidFill>
                <a:srgbClr val="E46C0A"/>
              </a:solidFill>
              <a:latin typeface="Calibri" panose="020F0502020204030204" pitchFamily="34" charset="0"/>
            </a:endParaRPr>
          </a:p>
        </p:txBody>
      </p:sp>
      <p:sp>
        <p:nvSpPr>
          <p:cNvPr id="49175" name="矩形 24">
            <a:extLst>
              <a:ext uri="{FF2B5EF4-FFF2-40B4-BE49-F238E27FC236}">
                <a16:creationId xmlns:a16="http://schemas.microsoft.com/office/drawing/2014/main" xmlns="" id="{0A969E39-FC09-43AB-8A1D-0BA3E32F95FD}"/>
              </a:ext>
            </a:extLst>
          </p:cNvPr>
          <p:cNvSpPr>
            <a:spLocks noChangeArrowheads="1"/>
          </p:cNvSpPr>
          <p:nvPr/>
        </p:nvSpPr>
        <p:spPr bwMode="auto">
          <a:xfrm>
            <a:off x="4646613" y="4511675"/>
            <a:ext cx="5127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400" b="1">
                <a:solidFill>
                  <a:srgbClr val="E46C0A"/>
                </a:solidFill>
                <a:latin typeface="Calibri" panose="020F0502020204030204" pitchFamily="34" charset="0"/>
              </a:rPr>
              <a:t>B3</a:t>
            </a:r>
            <a:endParaRPr kumimoji="0" lang="zh-TW" altLang="en-US" sz="2400" b="1">
              <a:solidFill>
                <a:srgbClr val="E46C0A"/>
              </a:solidFill>
              <a:latin typeface="Calibri" panose="020F0502020204030204" pitchFamily="34" charset="0"/>
            </a:endParaRPr>
          </a:p>
        </p:txBody>
      </p:sp>
      <p:sp>
        <p:nvSpPr>
          <p:cNvPr id="49176" name="矩形 25">
            <a:extLst>
              <a:ext uri="{FF2B5EF4-FFF2-40B4-BE49-F238E27FC236}">
                <a16:creationId xmlns:a16="http://schemas.microsoft.com/office/drawing/2014/main" xmlns="" id="{60DBFA9F-9291-454B-BE15-71AB78DA0F13}"/>
              </a:ext>
            </a:extLst>
          </p:cNvPr>
          <p:cNvSpPr>
            <a:spLocks noChangeArrowheads="1"/>
          </p:cNvSpPr>
          <p:nvPr/>
        </p:nvSpPr>
        <p:spPr bwMode="auto">
          <a:xfrm>
            <a:off x="3375025" y="5159375"/>
            <a:ext cx="5032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400" b="1">
                <a:solidFill>
                  <a:srgbClr val="C00000"/>
                </a:solidFill>
                <a:latin typeface="Calibri" panose="020F0502020204030204" pitchFamily="34" charset="0"/>
              </a:rPr>
              <a:t>C1</a:t>
            </a:r>
            <a:endParaRPr kumimoji="0" lang="zh-TW" altLang="en-US" sz="2400" b="1">
              <a:solidFill>
                <a:srgbClr val="C00000"/>
              </a:solidFill>
              <a:latin typeface="Calibri" panose="020F0502020204030204" pitchFamily="34" charset="0"/>
            </a:endParaRPr>
          </a:p>
        </p:txBody>
      </p:sp>
      <p:sp>
        <p:nvSpPr>
          <p:cNvPr id="49177" name="矩形 26">
            <a:extLst>
              <a:ext uri="{FF2B5EF4-FFF2-40B4-BE49-F238E27FC236}">
                <a16:creationId xmlns:a16="http://schemas.microsoft.com/office/drawing/2014/main" xmlns="" id="{3DD2A0EB-396D-4C44-8791-285A8D572C9F}"/>
              </a:ext>
            </a:extLst>
          </p:cNvPr>
          <p:cNvSpPr>
            <a:spLocks noChangeArrowheads="1"/>
          </p:cNvSpPr>
          <p:nvPr/>
        </p:nvSpPr>
        <p:spPr bwMode="auto">
          <a:xfrm>
            <a:off x="2197100" y="4652963"/>
            <a:ext cx="5032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400" b="1">
                <a:solidFill>
                  <a:srgbClr val="C00000"/>
                </a:solidFill>
                <a:latin typeface="Calibri" panose="020F0502020204030204" pitchFamily="34" charset="0"/>
              </a:rPr>
              <a:t>C2</a:t>
            </a:r>
            <a:endParaRPr kumimoji="0" lang="zh-TW" altLang="en-US" sz="2400" b="1">
              <a:solidFill>
                <a:srgbClr val="C00000"/>
              </a:solidFill>
              <a:latin typeface="Calibri" panose="020F0502020204030204" pitchFamily="34" charset="0"/>
            </a:endParaRPr>
          </a:p>
        </p:txBody>
      </p:sp>
      <p:sp>
        <p:nvSpPr>
          <p:cNvPr id="49178" name="矩形 27">
            <a:extLst>
              <a:ext uri="{FF2B5EF4-FFF2-40B4-BE49-F238E27FC236}">
                <a16:creationId xmlns:a16="http://schemas.microsoft.com/office/drawing/2014/main" xmlns="" id="{9A73FE53-0E3D-468C-85B0-24EC56F842D3}"/>
              </a:ext>
            </a:extLst>
          </p:cNvPr>
          <p:cNvSpPr>
            <a:spLocks noChangeArrowheads="1"/>
          </p:cNvSpPr>
          <p:nvPr/>
        </p:nvSpPr>
        <p:spPr bwMode="auto">
          <a:xfrm>
            <a:off x="1490663" y="3562350"/>
            <a:ext cx="503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en-US" altLang="zh-TW" sz="2400" b="1">
                <a:solidFill>
                  <a:srgbClr val="C00000"/>
                </a:solidFill>
                <a:latin typeface="Calibri" panose="020F0502020204030204" pitchFamily="34" charset="0"/>
              </a:rPr>
              <a:t>C3</a:t>
            </a:r>
            <a:endParaRPr kumimoji="0" lang="zh-TW" altLang="en-US" sz="2400" b="1">
              <a:solidFill>
                <a:srgbClr val="C00000"/>
              </a:solidFill>
              <a:latin typeface="Calibri" panose="020F0502020204030204" pitchFamily="34" charset="0"/>
            </a:endParaRPr>
          </a:p>
        </p:txBody>
      </p:sp>
      <p:sp>
        <p:nvSpPr>
          <p:cNvPr id="49179" name="矩形 28">
            <a:extLst>
              <a:ext uri="{FF2B5EF4-FFF2-40B4-BE49-F238E27FC236}">
                <a16:creationId xmlns:a16="http://schemas.microsoft.com/office/drawing/2014/main" xmlns="" id="{714E1189-CC93-435E-8133-07AEC41E420F}"/>
              </a:ext>
            </a:extLst>
          </p:cNvPr>
          <p:cNvSpPr>
            <a:spLocks noChangeArrowheads="1"/>
          </p:cNvSpPr>
          <p:nvPr/>
        </p:nvSpPr>
        <p:spPr bwMode="auto">
          <a:xfrm rot="3141291">
            <a:off x="525463" y="5594350"/>
            <a:ext cx="1517650"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600" b="1">
                <a:solidFill>
                  <a:srgbClr val="C00000"/>
                </a:solidFill>
                <a:latin typeface="微軟正黑體" panose="020B0604030504040204" pitchFamily="34" charset="-120"/>
                <a:ea typeface="微軟正黑體" panose="020B0604030504040204" pitchFamily="34" charset="-120"/>
              </a:rPr>
              <a:t>生活情境</a:t>
            </a:r>
          </a:p>
        </p:txBody>
      </p:sp>
      <p:sp>
        <p:nvSpPr>
          <p:cNvPr id="49180" name="矩形 29">
            <a:extLst>
              <a:ext uri="{FF2B5EF4-FFF2-40B4-BE49-F238E27FC236}">
                <a16:creationId xmlns:a16="http://schemas.microsoft.com/office/drawing/2014/main" xmlns="" id="{E1E47C0D-FA46-43AD-9632-37DB5A0A5FC7}"/>
              </a:ext>
            </a:extLst>
          </p:cNvPr>
          <p:cNvSpPr>
            <a:spLocks noChangeArrowheads="1"/>
          </p:cNvSpPr>
          <p:nvPr/>
        </p:nvSpPr>
        <p:spPr bwMode="auto">
          <a:xfrm rot="-4561198">
            <a:off x="5909469" y="4444206"/>
            <a:ext cx="1519238"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600" b="1">
                <a:solidFill>
                  <a:srgbClr val="E46C0A"/>
                </a:solidFill>
                <a:latin typeface="微軟正黑體" panose="020B0604030504040204" pitchFamily="34" charset="-120"/>
                <a:ea typeface="微軟正黑體" panose="020B0604030504040204" pitchFamily="34" charset="-120"/>
              </a:rPr>
              <a:t>生活情境</a:t>
            </a:r>
          </a:p>
        </p:txBody>
      </p:sp>
      <p:sp>
        <p:nvSpPr>
          <p:cNvPr id="49181" name="矩形 30">
            <a:extLst>
              <a:ext uri="{FF2B5EF4-FFF2-40B4-BE49-F238E27FC236}">
                <a16:creationId xmlns:a16="http://schemas.microsoft.com/office/drawing/2014/main" xmlns="" id="{84D2327B-8431-413C-AF9F-D209D35FE1B1}"/>
              </a:ext>
            </a:extLst>
          </p:cNvPr>
          <p:cNvSpPr>
            <a:spLocks noChangeArrowheads="1"/>
          </p:cNvSpPr>
          <p:nvPr/>
        </p:nvSpPr>
        <p:spPr bwMode="auto">
          <a:xfrm rot="-1657521">
            <a:off x="1349375" y="957263"/>
            <a:ext cx="1519238"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600" b="1">
                <a:solidFill>
                  <a:srgbClr val="002060"/>
                </a:solidFill>
                <a:latin typeface="微軟正黑體" panose="020B0604030504040204" pitchFamily="34" charset="-120"/>
                <a:ea typeface="微軟正黑體" panose="020B0604030504040204" pitchFamily="34" charset="-120"/>
              </a:rPr>
              <a:t>生活情境</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 name="甜甜圈 14">
            <a:extLst>
              <a:ext uri="{FF2B5EF4-FFF2-40B4-BE49-F238E27FC236}">
                <a16:creationId xmlns:a16="http://schemas.microsoft.com/office/drawing/2014/main" xmlns="" id="{E7565A7F-0A26-4DB7-A19F-56CF9BA51EF1}"/>
              </a:ext>
            </a:extLst>
          </p:cNvPr>
          <p:cNvSpPr/>
          <p:nvPr/>
        </p:nvSpPr>
        <p:spPr>
          <a:xfrm>
            <a:off x="4694238" y="4181475"/>
            <a:ext cx="2160587" cy="2160588"/>
          </a:xfrm>
          <a:prstGeom prst="donut">
            <a:avLst>
              <a:gd name="adj" fmla="val 402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black"/>
              </a:solidFill>
            </a:endParaRPr>
          </a:p>
        </p:txBody>
      </p:sp>
      <p:sp>
        <p:nvSpPr>
          <p:cNvPr id="51203" name="投影片編號版面配置區 4">
            <a:extLst>
              <a:ext uri="{FF2B5EF4-FFF2-40B4-BE49-F238E27FC236}">
                <a16:creationId xmlns:a16="http://schemas.microsoft.com/office/drawing/2014/main" xmlns="" id="{9A434533-FFDA-4905-9AD5-2D42E895779C}"/>
              </a:ext>
            </a:extLst>
          </p:cNvPr>
          <p:cNvSpPr>
            <a:spLocks noGrp="1"/>
          </p:cNvSpPr>
          <p:nvPr>
            <p:ph type="sldNum" sz="quarter" idx="12"/>
          </p:nvPr>
        </p:nvSpPr>
        <p:spPr bwMode="auto">
          <a:xfrm>
            <a:off x="6553200" y="6372225"/>
            <a:ext cx="2065338" cy="3492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555625" indent="-212725">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855663" indent="-169863">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1985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15414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19986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4558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29130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3702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893B154B-97C5-4EFF-A00A-F0364E629C98}" type="slidenum">
              <a:rPr lang="zh-TW" altLang="en-US" sz="900" smtClean="0">
                <a:solidFill>
                  <a:srgbClr val="898989"/>
                </a:solidFill>
                <a:latin typeface="標楷體" panose="03000509000000000000" pitchFamily="65" charset="-120"/>
                <a:ea typeface="標楷體" panose="03000509000000000000" pitchFamily="65" charset="-120"/>
              </a:rPr>
              <a:pPr>
                <a:spcBef>
                  <a:spcPct val="0"/>
                </a:spcBef>
                <a:buFontTx/>
                <a:buNone/>
              </a:pPr>
              <a:t>11</a:t>
            </a:fld>
            <a:endParaRPr lang="en-US" altLang="zh-TW" sz="900">
              <a:solidFill>
                <a:srgbClr val="898989"/>
              </a:solidFill>
              <a:latin typeface="標楷體" panose="03000509000000000000" pitchFamily="65" charset="-120"/>
              <a:ea typeface="標楷體" panose="03000509000000000000" pitchFamily="65" charset="-120"/>
            </a:endParaRPr>
          </a:p>
        </p:txBody>
      </p:sp>
      <p:sp>
        <p:nvSpPr>
          <p:cNvPr id="51204" name="Shape 526">
            <a:extLst>
              <a:ext uri="{FF2B5EF4-FFF2-40B4-BE49-F238E27FC236}">
                <a16:creationId xmlns:a16="http://schemas.microsoft.com/office/drawing/2014/main" xmlns="" id="{35493A24-0346-4F1C-A498-B88EFD1BDA09}"/>
              </a:ext>
            </a:extLst>
          </p:cNvPr>
          <p:cNvSpPr txBox="1">
            <a:spLocks noChangeArrowheads="1"/>
          </p:cNvSpPr>
          <p:nvPr/>
        </p:nvSpPr>
        <p:spPr bwMode="auto">
          <a:xfrm>
            <a:off x="1004888" y="293688"/>
            <a:ext cx="6408737"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nchor="ct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555625" indent="-212725">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855663" indent="-169863">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1985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15414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19986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4558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29130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3702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SzPct val="25000"/>
              <a:buFontTx/>
              <a:buNone/>
            </a:pPr>
            <a:r>
              <a:rPr kumimoji="0" lang="zh-TW" altLang="en-US" sz="3600" b="1">
                <a:solidFill>
                  <a:srgbClr val="D70050"/>
                </a:solidFill>
                <a:sym typeface="Arial" panose="020B0604020202020204" pitchFamily="34" charset="0"/>
              </a:rPr>
              <a:t>（二）</a:t>
            </a:r>
            <a:r>
              <a:rPr kumimoji="0" lang="en-US" altLang="zh-TW" sz="3600" b="1">
                <a:solidFill>
                  <a:srgbClr val="D70050"/>
                </a:solidFill>
                <a:sym typeface="Arial" panose="020B0604020202020204" pitchFamily="34" charset="0"/>
              </a:rPr>
              <a:t>核心素養的轉化</a:t>
            </a:r>
            <a:r>
              <a:rPr kumimoji="0" lang="en-US" altLang="zh-TW" sz="3600" b="1">
                <a:solidFill>
                  <a:srgbClr val="D70050"/>
                </a:solidFill>
              </a:rPr>
              <a:t>與發展</a:t>
            </a:r>
          </a:p>
        </p:txBody>
      </p:sp>
      <p:pic>
        <p:nvPicPr>
          <p:cNvPr id="5" name="圖片 4">
            <a:extLst>
              <a:ext uri="{FF2B5EF4-FFF2-40B4-BE49-F238E27FC236}">
                <a16:creationId xmlns:a16="http://schemas.microsoft.com/office/drawing/2014/main" xmlns="" id="{F7C76019-DAF4-44E5-B662-90BE47770B70}"/>
              </a:ext>
            </a:extLst>
          </p:cNvPr>
          <p:cNvPicPr>
            <a:picLocks noChangeAspect="1"/>
          </p:cNvPicPr>
          <p:nvPr/>
        </p:nvPicPr>
        <p:blipFill rotWithShape="1">
          <a:blip r:embed="rId4" cstate="print">
            <a:duotone>
              <a:prstClr val="black"/>
              <a:schemeClr val="tx1">
                <a:tint val="45000"/>
                <a:satMod val="400000"/>
              </a:schemeClr>
            </a:duotone>
            <a:extLst>
              <a:ext uri="{28A0092B-C50C-407E-A947-70E740481C1C}">
                <a14:useLocalDpi xmlns:a14="http://schemas.microsoft.com/office/drawing/2010/main" xmlns="" val="0"/>
              </a:ext>
            </a:extLst>
          </a:blip>
          <a:srcRect l="31131" t="12156" r="62389" b="53913"/>
          <a:stretch/>
        </p:blipFill>
        <p:spPr>
          <a:xfrm>
            <a:off x="2613370" y="1278427"/>
            <a:ext cx="573313" cy="2251882"/>
          </a:xfrm>
          <a:prstGeom prst="rect">
            <a:avLst/>
          </a:prstGeom>
        </p:spPr>
      </p:pic>
      <p:pic>
        <p:nvPicPr>
          <p:cNvPr id="11" name="圖片 10">
            <a:extLst>
              <a:ext uri="{FF2B5EF4-FFF2-40B4-BE49-F238E27FC236}">
                <a16:creationId xmlns:a16="http://schemas.microsoft.com/office/drawing/2014/main" xmlns="" id="{489BB6A0-41EE-450D-BCFA-715F048DB0BE}"/>
              </a:ext>
            </a:extLst>
          </p:cNvPr>
          <p:cNvPicPr>
            <a:picLocks noChangeAspect="1" noChangeArrowheads="1"/>
          </p:cNvPicPr>
          <p:nvPr/>
        </p:nvPicPr>
        <p:blipFill>
          <a:blip r:embed="rId5" cstate="print">
            <a:grayscl/>
            <a:extLst>
              <a:ext uri="{28A0092B-C50C-407E-A947-70E740481C1C}">
                <a14:useLocalDpi xmlns:a14="http://schemas.microsoft.com/office/drawing/2010/main" xmlns="" val="0"/>
              </a:ext>
            </a:extLst>
          </a:blip>
          <a:srcRect l="30048" t="71049" r="61092" b="24426"/>
          <a:stretch>
            <a:fillRect/>
          </a:stretch>
        </p:blipFill>
        <p:spPr bwMode="auto">
          <a:xfrm>
            <a:off x="2397125" y="5078413"/>
            <a:ext cx="784225" cy="30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群組 3">
            <a:extLst>
              <a:ext uri="{FF2B5EF4-FFF2-40B4-BE49-F238E27FC236}">
                <a16:creationId xmlns:a16="http://schemas.microsoft.com/office/drawing/2014/main" xmlns="" id="{5EDF02CA-CC48-416A-9B0E-570AC343CD13}"/>
              </a:ext>
            </a:extLst>
          </p:cNvPr>
          <p:cNvGrpSpPr>
            <a:grpSpLocks/>
          </p:cNvGrpSpPr>
          <p:nvPr/>
        </p:nvGrpSpPr>
        <p:grpSpPr bwMode="auto">
          <a:xfrm>
            <a:off x="985838" y="3071813"/>
            <a:ext cx="1241425" cy="1066800"/>
            <a:chOff x="1170622" y="3193772"/>
            <a:chExt cx="1242104" cy="1066864"/>
          </a:xfrm>
        </p:grpSpPr>
        <p:sp>
          <p:nvSpPr>
            <p:cNvPr id="24" name="五邊形 23">
              <a:extLst>
                <a:ext uri="{FF2B5EF4-FFF2-40B4-BE49-F238E27FC236}">
                  <a16:creationId xmlns:a16="http://schemas.microsoft.com/office/drawing/2014/main" xmlns="" id="{11359581-863C-441D-9973-4A40F6FA27C4}"/>
                </a:ext>
              </a:extLst>
            </p:cNvPr>
            <p:cNvSpPr/>
            <p:nvPr/>
          </p:nvSpPr>
          <p:spPr>
            <a:xfrm rot="5400000">
              <a:off x="1440020" y="3294283"/>
              <a:ext cx="696955" cy="1235751"/>
            </a:xfrm>
            <a:prstGeom prst="homePlate">
              <a:avLst/>
            </a:prstGeom>
            <a:solidFill>
              <a:srgbClr val="00F26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5" name="矩形 24">
              <a:extLst>
                <a:ext uri="{FF2B5EF4-FFF2-40B4-BE49-F238E27FC236}">
                  <a16:creationId xmlns:a16="http://schemas.microsoft.com/office/drawing/2014/main" xmlns="" id="{5F26B8BE-AD07-415C-A0DD-18D418302D95}"/>
                </a:ext>
              </a:extLst>
            </p:cNvPr>
            <p:cNvSpPr/>
            <p:nvPr/>
          </p:nvSpPr>
          <p:spPr>
            <a:xfrm>
              <a:off x="1172210" y="3323955"/>
              <a:ext cx="1240516" cy="166697"/>
            </a:xfrm>
            <a:prstGeom prst="rect">
              <a:avLst/>
            </a:prstGeom>
            <a:solidFill>
              <a:srgbClr val="00F26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6" name="矩形 25">
              <a:extLst>
                <a:ext uri="{FF2B5EF4-FFF2-40B4-BE49-F238E27FC236}">
                  <a16:creationId xmlns:a16="http://schemas.microsoft.com/office/drawing/2014/main" xmlns="" id="{2DEBB400-EB2C-44F9-9CC0-8BDE4DF647E4}"/>
                </a:ext>
              </a:extLst>
            </p:cNvPr>
            <p:cNvSpPr/>
            <p:nvPr/>
          </p:nvSpPr>
          <p:spPr>
            <a:xfrm>
              <a:off x="1172210" y="3193772"/>
              <a:ext cx="1240516" cy="71441"/>
            </a:xfrm>
            <a:prstGeom prst="rect">
              <a:avLst/>
            </a:prstGeom>
            <a:solidFill>
              <a:srgbClr val="00F26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grpSp>
      <p:grpSp>
        <p:nvGrpSpPr>
          <p:cNvPr id="9" name="群組 8">
            <a:extLst>
              <a:ext uri="{FF2B5EF4-FFF2-40B4-BE49-F238E27FC236}">
                <a16:creationId xmlns:a16="http://schemas.microsoft.com/office/drawing/2014/main" xmlns="" id="{B037421D-AC99-4C87-9BBF-4F5B5F3AEF2B}"/>
              </a:ext>
            </a:extLst>
          </p:cNvPr>
          <p:cNvGrpSpPr>
            <a:grpSpLocks/>
          </p:cNvGrpSpPr>
          <p:nvPr/>
        </p:nvGrpSpPr>
        <p:grpSpPr bwMode="auto">
          <a:xfrm>
            <a:off x="3398838" y="1822450"/>
            <a:ext cx="1271587" cy="2755900"/>
            <a:chOff x="3624717" y="1889802"/>
            <a:chExt cx="1270709" cy="2754689"/>
          </a:xfrm>
        </p:grpSpPr>
        <p:grpSp>
          <p:nvGrpSpPr>
            <p:cNvPr id="51247" name="群組 6">
              <a:extLst>
                <a:ext uri="{FF2B5EF4-FFF2-40B4-BE49-F238E27FC236}">
                  <a16:creationId xmlns:a16="http://schemas.microsoft.com/office/drawing/2014/main" xmlns="" id="{0E2A2913-E3CE-44D5-94CA-FFD5F7584100}"/>
                </a:ext>
              </a:extLst>
            </p:cNvPr>
            <p:cNvGrpSpPr>
              <a:grpSpLocks/>
            </p:cNvGrpSpPr>
            <p:nvPr/>
          </p:nvGrpSpPr>
          <p:grpSpPr bwMode="auto">
            <a:xfrm>
              <a:off x="3654454" y="1889802"/>
              <a:ext cx="1240972" cy="741303"/>
              <a:chOff x="3954008" y="1917098"/>
              <a:chExt cx="1240972" cy="741303"/>
            </a:xfrm>
          </p:grpSpPr>
          <p:sp>
            <p:nvSpPr>
              <p:cNvPr id="27" name="五邊形 26">
                <a:extLst>
                  <a:ext uri="{FF2B5EF4-FFF2-40B4-BE49-F238E27FC236}">
                    <a16:creationId xmlns:a16="http://schemas.microsoft.com/office/drawing/2014/main" xmlns="" id="{306B591E-C365-4033-8949-91B489B2CE7B}"/>
                  </a:ext>
                </a:extLst>
              </p:cNvPr>
              <p:cNvSpPr/>
              <p:nvPr/>
            </p:nvSpPr>
            <p:spPr>
              <a:xfrm rot="5400000">
                <a:off x="4335883" y="1803797"/>
                <a:ext cx="472867" cy="1235810"/>
              </a:xfrm>
              <a:prstGeom prst="homePlate">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8" name="矩形 27">
                <a:extLst>
                  <a:ext uri="{FF2B5EF4-FFF2-40B4-BE49-F238E27FC236}">
                    <a16:creationId xmlns:a16="http://schemas.microsoft.com/office/drawing/2014/main" xmlns="" id="{E93D422F-4794-4496-9D2E-71E0468BDB4F}"/>
                  </a:ext>
                </a:extLst>
              </p:cNvPr>
              <p:cNvSpPr/>
              <p:nvPr/>
            </p:nvSpPr>
            <p:spPr>
              <a:xfrm>
                <a:off x="3954412" y="2013893"/>
                <a:ext cx="1240568" cy="109489"/>
              </a:xfrm>
              <a:prstGeom prst="rect">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29" name="矩形 28">
                <a:extLst>
                  <a:ext uri="{FF2B5EF4-FFF2-40B4-BE49-F238E27FC236}">
                    <a16:creationId xmlns:a16="http://schemas.microsoft.com/office/drawing/2014/main" xmlns="" id="{0594154E-56E2-49EB-B4D5-FB9C5CBC688D}"/>
                  </a:ext>
                </a:extLst>
              </p:cNvPr>
              <p:cNvSpPr/>
              <p:nvPr/>
            </p:nvSpPr>
            <p:spPr>
              <a:xfrm>
                <a:off x="3954412" y="1917098"/>
                <a:ext cx="1240568" cy="46018"/>
              </a:xfrm>
              <a:prstGeom prst="rect">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grpSp>
        <p:sp>
          <p:nvSpPr>
            <p:cNvPr id="30" name="五邊形 29">
              <a:extLst>
                <a:ext uri="{FF2B5EF4-FFF2-40B4-BE49-F238E27FC236}">
                  <a16:creationId xmlns:a16="http://schemas.microsoft.com/office/drawing/2014/main" xmlns="" id="{6FFDE2BA-9C32-4774-A51B-F24643A42657}"/>
                </a:ext>
              </a:extLst>
            </p:cNvPr>
            <p:cNvSpPr/>
            <p:nvPr/>
          </p:nvSpPr>
          <p:spPr>
            <a:xfrm rot="5400000">
              <a:off x="4006187" y="3790154"/>
              <a:ext cx="472867" cy="1235808"/>
            </a:xfrm>
            <a:prstGeom prst="homePlate">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31" name="矩形 30">
              <a:extLst>
                <a:ext uri="{FF2B5EF4-FFF2-40B4-BE49-F238E27FC236}">
                  <a16:creationId xmlns:a16="http://schemas.microsoft.com/office/drawing/2014/main" xmlns="" id="{8EDC202E-89E3-4146-9304-E466DCFD3691}"/>
                </a:ext>
              </a:extLst>
            </p:cNvPr>
            <p:cNvSpPr/>
            <p:nvPr/>
          </p:nvSpPr>
          <p:spPr>
            <a:xfrm>
              <a:off x="3624717" y="4000249"/>
              <a:ext cx="1240568" cy="109490"/>
            </a:xfrm>
            <a:prstGeom prst="rect">
              <a:avLst/>
            </a:prstGeom>
            <a:solidFill>
              <a:srgbClr val="69FF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1250" name="矩形 48">
              <a:extLst>
                <a:ext uri="{FF2B5EF4-FFF2-40B4-BE49-F238E27FC236}">
                  <a16:creationId xmlns:a16="http://schemas.microsoft.com/office/drawing/2014/main" xmlns="" id="{AD0FFC1A-0217-4BF5-AC29-192D3EAE1C89}"/>
                </a:ext>
              </a:extLst>
            </p:cNvPr>
            <p:cNvSpPr>
              <a:spLocks noChangeArrowheads="1"/>
            </p:cNvSpPr>
            <p:nvPr/>
          </p:nvSpPr>
          <p:spPr bwMode="auto">
            <a:xfrm>
              <a:off x="3748044" y="4109679"/>
              <a:ext cx="934871"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600" b="1">
                  <a:solidFill>
                    <a:srgbClr val="000000"/>
                  </a:solidFill>
                  <a:latin typeface="微軟正黑體" panose="020B0604030504040204" pitchFamily="34" charset="-120"/>
                  <a:ea typeface="微軟正黑體" panose="020B0604030504040204" pitchFamily="34" charset="-120"/>
                </a:rPr>
                <a:t>轉 化</a:t>
              </a:r>
            </a:p>
          </p:txBody>
        </p:sp>
        <p:sp>
          <p:nvSpPr>
            <p:cNvPr id="51251" name="矩形 49">
              <a:extLst>
                <a:ext uri="{FF2B5EF4-FFF2-40B4-BE49-F238E27FC236}">
                  <a16:creationId xmlns:a16="http://schemas.microsoft.com/office/drawing/2014/main" xmlns="" id="{06602333-0357-4786-B619-F2011E1E4CEC}"/>
                </a:ext>
              </a:extLst>
            </p:cNvPr>
            <p:cNvSpPr>
              <a:spLocks noChangeArrowheads="1"/>
            </p:cNvSpPr>
            <p:nvPr/>
          </p:nvSpPr>
          <p:spPr bwMode="auto">
            <a:xfrm>
              <a:off x="3814165" y="2110135"/>
              <a:ext cx="934871"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600" b="1">
                  <a:solidFill>
                    <a:srgbClr val="000000"/>
                  </a:solidFill>
                  <a:latin typeface="微軟正黑體" panose="020B0604030504040204" pitchFamily="34" charset="-120"/>
                  <a:ea typeface="微軟正黑體" panose="020B0604030504040204" pitchFamily="34" charset="-120"/>
                </a:rPr>
                <a:t>轉 化</a:t>
              </a:r>
            </a:p>
          </p:txBody>
        </p:sp>
      </p:grpSp>
      <p:grpSp>
        <p:nvGrpSpPr>
          <p:cNvPr id="32" name="群組 31">
            <a:extLst>
              <a:ext uri="{FF2B5EF4-FFF2-40B4-BE49-F238E27FC236}">
                <a16:creationId xmlns:a16="http://schemas.microsoft.com/office/drawing/2014/main" xmlns="" id="{0E7D223C-B4A9-4026-B1A5-DF49734A8139}"/>
              </a:ext>
            </a:extLst>
          </p:cNvPr>
          <p:cNvGrpSpPr>
            <a:grpSpLocks/>
          </p:cNvGrpSpPr>
          <p:nvPr/>
        </p:nvGrpSpPr>
        <p:grpSpPr bwMode="auto">
          <a:xfrm>
            <a:off x="647700" y="4724400"/>
            <a:ext cx="1962150" cy="892175"/>
            <a:chOff x="467982" y="4873696"/>
            <a:chExt cx="1962150" cy="890954"/>
          </a:xfrm>
        </p:grpSpPr>
        <p:sp>
          <p:nvSpPr>
            <p:cNvPr id="33" name="圓角矩形 32">
              <a:extLst>
                <a:ext uri="{FF2B5EF4-FFF2-40B4-BE49-F238E27FC236}">
                  <a16:creationId xmlns:a16="http://schemas.microsoft.com/office/drawing/2014/main" xmlns="" id="{393315C2-A3B8-49CE-B9F0-4203FE6979A7}"/>
                </a:ext>
              </a:extLst>
            </p:cNvPr>
            <p:cNvSpPr/>
            <p:nvPr/>
          </p:nvSpPr>
          <p:spPr>
            <a:xfrm>
              <a:off x="491795" y="4873696"/>
              <a:ext cx="1828800" cy="8909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34" name="圓角化同側角落矩形 33">
              <a:extLst>
                <a:ext uri="{FF2B5EF4-FFF2-40B4-BE49-F238E27FC236}">
                  <a16:creationId xmlns:a16="http://schemas.microsoft.com/office/drawing/2014/main" xmlns="" id="{0E1D50B3-2415-4BCE-BB04-626D482034DF}"/>
                </a:ext>
              </a:extLst>
            </p:cNvPr>
            <p:cNvSpPr/>
            <p:nvPr/>
          </p:nvSpPr>
          <p:spPr>
            <a:xfrm>
              <a:off x="491795" y="4880037"/>
              <a:ext cx="1828800" cy="443892"/>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1246" name="矩形 34">
              <a:extLst>
                <a:ext uri="{FF2B5EF4-FFF2-40B4-BE49-F238E27FC236}">
                  <a16:creationId xmlns:a16="http://schemas.microsoft.com/office/drawing/2014/main" xmlns="" id="{B68FF591-E773-4D91-B708-3B46888B5131}"/>
                </a:ext>
              </a:extLst>
            </p:cNvPr>
            <p:cNvSpPr>
              <a:spLocks noChangeArrowheads="1"/>
            </p:cNvSpPr>
            <p:nvPr/>
          </p:nvSpPr>
          <p:spPr bwMode="auto">
            <a:xfrm>
              <a:off x="467982" y="4927208"/>
              <a:ext cx="19621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400" b="1">
                  <a:solidFill>
                    <a:srgbClr val="FFFFFF"/>
                  </a:solidFill>
                  <a:latin typeface="微軟正黑體" panose="020B0604030504040204" pitchFamily="34" charset="-120"/>
                  <a:ea typeface="微軟正黑體" panose="020B0604030504040204" pitchFamily="34" charset="-120"/>
                </a:rPr>
                <a:t>各領域/科目</a:t>
              </a:r>
            </a:p>
            <a:p>
              <a:pPr algn="ctr" eaLnBrk="1" hangingPunct="1"/>
              <a:r>
                <a:rPr kumimoji="0" lang="zh-TW" altLang="en-US" sz="2400" b="1">
                  <a:solidFill>
                    <a:srgbClr val="FFFFFF"/>
                  </a:solidFill>
                  <a:latin typeface="微軟正黑體" panose="020B0604030504040204" pitchFamily="34" charset="-120"/>
                  <a:ea typeface="微軟正黑體" panose="020B0604030504040204" pitchFamily="34" charset="-120"/>
                </a:rPr>
                <a:t>綱要</a:t>
              </a:r>
            </a:p>
          </p:txBody>
        </p:sp>
      </p:grpSp>
      <p:grpSp>
        <p:nvGrpSpPr>
          <p:cNvPr id="36" name="群組 35">
            <a:extLst>
              <a:ext uri="{FF2B5EF4-FFF2-40B4-BE49-F238E27FC236}">
                <a16:creationId xmlns:a16="http://schemas.microsoft.com/office/drawing/2014/main" xmlns="" id="{2743BB82-E65A-4E96-9025-A70C74B6864C}"/>
              </a:ext>
            </a:extLst>
          </p:cNvPr>
          <p:cNvGrpSpPr>
            <a:grpSpLocks/>
          </p:cNvGrpSpPr>
          <p:nvPr/>
        </p:nvGrpSpPr>
        <p:grpSpPr bwMode="auto">
          <a:xfrm>
            <a:off x="3035300" y="4778375"/>
            <a:ext cx="1962150" cy="890588"/>
            <a:chOff x="467982" y="4873696"/>
            <a:chExt cx="1962150" cy="890954"/>
          </a:xfrm>
        </p:grpSpPr>
        <p:sp>
          <p:nvSpPr>
            <p:cNvPr id="37" name="圓角矩形 36">
              <a:extLst>
                <a:ext uri="{FF2B5EF4-FFF2-40B4-BE49-F238E27FC236}">
                  <a16:creationId xmlns:a16="http://schemas.microsoft.com/office/drawing/2014/main" xmlns="" id="{8E26BCBD-E2B4-4229-A5E8-771158345CC9}"/>
                </a:ext>
              </a:extLst>
            </p:cNvPr>
            <p:cNvSpPr/>
            <p:nvPr/>
          </p:nvSpPr>
          <p:spPr>
            <a:xfrm>
              <a:off x="491795" y="4873696"/>
              <a:ext cx="1828800" cy="8909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38" name="圓角化同側角落矩形 37">
              <a:extLst>
                <a:ext uri="{FF2B5EF4-FFF2-40B4-BE49-F238E27FC236}">
                  <a16:creationId xmlns:a16="http://schemas.microsoft.com/office/drawing/2014/main" xmlns="" id="{E23D8999-C3DF-4A0A-A6BD-4E195A3BA429}"/>
                </a:ext>
              </a:extLst>
            </p:cNvPr>
            <p:cNvSpPr/>
            <p:nvPr/>
          </p:nvSpPr>
          <p:spPr>
            <a:xfrm>
              <a:off x="491795" y="4880049"/>
              <a:ext cx="1828800" cy="444683"/>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1243" name="矩形 38">
              <a:extLst>
                <a:ext uri="{FF2B5EF4-FFF2-40B4-BE49-F238E27FC236}">
                  <a16:creationId xmlns:a16="http://schemas.microsoft.com/office/drawing/2014/main" xmlns="" id="{2F04A3AF-05DE-4472-9D18-08A6455514F0}"/>
                </a:ext>
              </a:extLst>
            </p:cNvPr>
            <p:cNvSpPr>
              <a:spLocks noChangeArrowheads="1"/>
            </p:cNvSpPr>
            <p:nvPr/>
          </p:nvSpPr>
          <p:spPr bwMode="auto">
            <a:xfrm>
              <a:off x="467982" y="4927208"/>
              <a:ext cx="19621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400" b="1">
                  <a:solidFill>
                    <a:srgbClr val="FFFFFF"/>
                  </a:solidFill>
                  <a:latin typeface="微軟正黑體" panose="020B0604030504040204" pitchFamily="34" charset="-120"/>
                  <a:ea typeface="微軟正黑體" panose="020B0604030504040204" pitchFamily="34" charset="-120"/>
                </a:rPr>
                <a:t>各領域/科目</a:t>
              </a:r>
            </a:p>
            <a:p>
              <a:pPr algn="ctr" eaLnBrk="1" hangingPunct="1"/>
              <a:r>
                <a:rPr kumimoji="0" lang="zh-TW" altLang="en-US" sz="2400" b="1">
                  <a:solidFill>
                    <a:srgbClr val="FFFFFF"/>
                  </a:solidFill>
                  <a:latin typeface="微軟正黑體" panose="020B0604030504040204" pitchFamily="34" charset="-120"/>
                  <a:ea typeface="微軟正黑體" panose="020B0604030504040204" pitchFamily="34" charset="-120"/>
                </a:rPr>
                <a:t>核心素養</a:t>
              </a:r>
            </a:p>
          </p:txBody>
        </p:sp>
      </p:grpSp>
      <p:grpSp>
        <p:nvGrpSpPr>
          <p:cNvPr id="3" name="群組 2">
            <a:extLst>
              <a:ext uri="{FF2B5EF4-FFF2-40B4-BE49-F238E27FC236}">
                <a16:creationId xmlns:a16="http://schemas.microsoft.com/office/drawing/2014/main" xmlns="" id="{45B546D3-FE55-480C-89FE-66F94F3B4E7B}"/>
              </a:ext>
            </a:extLst>
          </p:cNvPr>
          <p:cNvGrpSpPr>
            <a:grpSpLocks/>
          </p:cNvGrpSpPr>
          <p:nvPr/>
        </p:nvGrpSpPr>
        <p:grpSpPr bwMode="auto">
          <a:xfrm>
            <a:off x="784225" y="1784350"/>
            <a:ext cx="1828800" cy="890588"/>
            <a:chOff x="-1177580" y="2882433"/>
            <a:chExt cx="1828800" cy="890954"/>
          </a:xfrm>
        </p:grpSpPr>
        <p:sp>
          <p:nvSpPr>
            <p:cNvPr id="40" name="圓角矩形 39">
              <a:extLst>
                <a:ext uri="{FF2B5EF4-FFF2-40B4-BE49-F238E27FC236}">
                  <a16:creationId xmlns:a16="http://schemas.microsoft.com/office/drawing/2014/main" xmlns="" id="{919793C4-B013-42EA-88CC-DFF05F7069E8}"/>
                </a:ext>
              </a:extLst>
            </p:cNvPr>
            <p:cNvSpPr/>
            <p:nvPr/>
          </p:nvSpPr>
          <p:spPr>
            <a:xfrm>
              <a:off x="-1177580" y="2882433"/>
              <a:ext cx="1828800" cy="890954"/>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41" name="圓角化同側角落矩形 40">
              <a:extLst>
                <a:ext uri="{FF2B5EF4-FFF2-40B4-BE49-F238E27FC236}">
                  <a16:creationId xmlns:a16="http://schemas.microsoft.com/office/drawing/2014/main" xmlns="" id="{11AE5310-FC28-4AC1-822B-9CECB9CC8268}"/>
                </a:ext>
              </a:extLst>
            </p:cNvPr>
            <p:cNvSpPr/>
            <p:nvPr/>
          </p:nvSpPr>
          <p:spPr>
            <a:xfrm>
              <a:off x="-1177580" y="2882433"/>
              <a:ext cx="1828800" cy="443095"/>
            </a:xfrm>
            <a:prstGeom prst="round2SameRect">
              <a:avLst>
                <a:gd name="adj1" fmla="val 30330"/>
                <a:gd name="adj2" fmla="val 0"/>
              </a:avLst>
            </a:prstGeom>
            <a:solidFill>
              <a:srgbClr val="47DC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1240" name="矩形 41">
              <a:extLst>
                <a:ext uri="{FF2B5EF4-FFF2-40B4-BE49-F238E27FC236}">
                  <a16:creationId xmlns:a16="http://schemas.microsoft.com/office/drawing/2014/main" xmlns="" id="{E1E549F6-EEFF-4822-97D3-4BD61A5A1EA2}"/>
                </a:ext>
              </a:extLst>
            </p:cNvPr>
            <p:cNvSpPr>
              <a:spLocks noChangeArrowheads="1"/>
            </p:cNvSpPr>
            <p:nvPr/>
          </p:nvSpPr>
          <p:spPr bwMode="auto">
            <a:xfrm>
              <a:off x="-772748" y="3019957"/>
              <a:ext cx="110799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3200" b="1">
                  <a:solidFill>
                    <a:srgbClr val="FF0000"/>
                  </a:solidFill>
                  <a:latin typeface="微軟正黑體" panose="020B0604030504040204" pitchFamily="34" charset="-120"/>
                  <a:ea typeface="微軟正黑體" panose="020B0604030504040204" pitchFamily="34" charset="-120"/>
                </a:rPr>
                <a:t>總 綱</a:t>
              </a:r>
            </a:p>
          </p:txBody>
        </p:sp>
      </p:grpSp>
      <p:grpSp>
        <p:nvGrpSpPr>
          <p:cNvPr id="44" name="群組 43">
            <a:extLst>
              <a:ext uri="{FF2B5EF4-FFF2-40B4-BE49-F238E27FC236}">
                <a16:creationId xmlns:a16="http://schemas.microsoft.com/office/drawing/2014/main" xmlns="" id="{D2EA1ADA-4BE0-46EB-87A9-ADB5E0F562AD}"/>
              </a:ext>
            </a:extLst>
          </p:cNvPr>
          <p:cNvGrpSpPr>
            <a:grpSpLocks/>
          </p:cNvGrpSpPr>
          <p:nvPr/>
        </p:nvGrpSpPr>
        <p:grpSpPr bwMode="auto">
          <a:xfrm>
            <a:off x="3159125" y="874713"/>
            <a:ext cx="1828800" cy="892175"/>
            <a:chOff x="-1177580" y="2882433"/>
            <a:chExt cx="1828800" cy="890954"/>
          </a:xfrm>
        </p:grpSpPr>
        <p:sp>
          <p:nvSpPr>
            <p:cNvPr id="45" name="圓角矩形 44">
              <a:extLst>
                <a:ext uri="{FF2B5EF4-FFF2-40B4-BE49-F238E27FC236}">
                  <a16:creationId xmlns:a16="http://schemas.microsoft.com/office/drawing/2014/main" xmlns="" id="{9FEB7486-0127-4FE4-811C-4F887C52EF0A}"/>
                </a:ext>
              </a:extLst>
            </p:cNvPr>
            <p:cNvSpPr/>
            <p:nvPr/>
          </p:nvSpPr>
          <p:spPr>
            <a:xfrm>
              <a:off x="-1177580" y="2882433"/>
              <a:ext cx="1828800" cy="890954"/>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46" name="圓角化同側角落矩形 45">
              <a:extLst>
                <a:ext uri="{FF2B5EF4-FFF2-40B4-BE49-F238E27FC236}">
                  <a16:creationId xmlns:a16="http://schemas.microsoft.com/office/drawing/2014/main" xmlns="" id="{E82AB51F-9226-40B1-903E-69B64F117E00}"/>
                </a:ext>
              </a:extLst>
            </p:cNvPr>
            <p:cNvSpPr/>
            <p:nvPr/>
          </p:nvSpPr>
          <p:spPr>
            <a:xfrm>
              <a:off x="-1177580" y="2882433"/>
              <a:ext cx="1828800" cy="443892"/>
            </a:xfrm>
            <a:prstGeom prst="round2SameRect">
              <a:avLst>
                <a:gd name="adj1" fmla="val 30330"/>
                <a:gd name="adj2" fmla="val 0"/>
              </a:avLst>
            </a:prstGeom>
            <a:solidFill>
              <a:srgbClr val="47DC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1237" name="矩形 46">
              <a:extLst>
                <a:ext uri="{FF2B5EF4-FFF2-40B4-BE49-F238E27FC236}">
                  <a16:creationId xmlns:a16="http://schemas.microsoft.com/office/drawing/2014/main" xmlns="" id="{23CB326E-CB8C-43DD-803E-720763F9C5C4}"/>
                </a:ext>
              </a:extLst>
            </p:cNvPr>
            <p:cNvSpPr>
              <a:spLocks noChangeArrowheads="1"/>
            </p:cNvSpPr>
            <p:nvPr/>
          </p:nvSpPr>
          <p:spPr bwMode="auto">
            <a:xfrm>
              <a:off x="-1073659" y="3064383"/>
              <a:ext cx="162095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800" b="1">
                  <a:solidFill>
                    <a:srgbClr val="0000FF"/>
                  </a:solidFill>
                  <a:latin typeface="微軟正黑體" panose="020B0604030504040204" pitchFamily="34" charset="-120"/>
                  <a:ea typeface="微軟正黑體" panose="020B0604030504040204" pitchFamily="34" charset="-120"/>
                </a:rPr>
                <a:t>核心素養</a:t>
              </a:r>
            </a:p>
          </p:txBody>
        </p:sp>
      </p:grpSp>
      <p:grpSp>
        <p:nvGrpSpPr>
          <p:cNvPr id="6" name="群組 5">
            <a:extLst>
              <a:ext uri="{FF2B5EF4-FFF2-40B4-BE49-F238E27FC236}">
                <a16:creationId xmlns:a16="http://schemas.microsoft.com/office/drawing/2014/main" xmlns="" id="{8074B214-841E-45C1-8565-9A56C95958E2}"/>
              </a:ext>
            </a:extLst>
          </p:cNvPr>
          <p:cNvGrpSpPr>
            <a:grpSpLocks/>
          </p:cNvGrpSpPr>
          <p:nvPr/>
        </p:nvGrpSpPr>
        <p:grpSpPr bwMode="auto">
          <a:xfrm>
            <a:off x="3127375" y="2882900"/>
            <a:ext cx="1874838" cy="890588"/>
            <a:chOff x="3186683" y="2882433"/>
            <a:chExt cx="1874402" cy="890954"/>
          </a:xfrm>
        </p:grpSpPr>
        <p:sp>
          <p:nvSpPr>
            <p:cNvPr id="51" name="圓角矩形 50">
              <a:extLst>
                <a:ext uri="{FF2B5EF4-FFF2-40B4-BE49-F238E27FC236}">
                  <a16:creationId xmlns:a16="http://schemas.microsoft.com/office/drawing/2014/main" xmlns="" id="{4174CE4F-4AC2-4BFC-A1D7-4498715D7E3D}"/>
                </a:ext>
              </a:extLst>
            </p:cNvPr>
            <p:cNvSpPr/>
            <p:nvPr/>
          </p:nvSpPr>
          <p:spPr>
            <a:xfrm>
              <a:off x="3186683" y="2882433"/>
              <a:ext cx="1828375" cy="890954"/>
            </a:xfrm>
            <a:prstGeom prst="roundRect">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2" name="圓角化同側角落矩形 51">
              <a:extLst>
                <a:ext uri="{FF2B5EF4-FFF2-40B4-BE49-F238E27FC236}">
                  <a16:creationId xmlns:a16="http://schemas.microsoft.com/office/drawing/2014/main" xmlns="" id="{D60997F7-961C-4D39-83AF-36DF7D1119B5}"/>
                </a:ext>
              </a:extLst>
            </p:cNvPr>
            <p:cNvSpPr/>
            <p:nvPr/>
          </p:nvSpPr>
          <p:spPr>
            <a:xfrm>
              <a:off x="3186683" y="2882433"/>
              <a:ext cx="1828375" cy="443095"/>
            </a:xfrm>
            <a:prstGeom prst="round2SameRect">
              <a:avLst>
                <a:gd name="adj1" fmla="val 30330"/>
                <a:gd name="adj2" fmla="val 0"/>
              </a:avLst>
            </a:prstGeom>
            <a:solidFill>
              <a:srgbClr val="47DC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1233" name="矩形 52">
              <a:extLst>
                <a:ext uri="{FF2B5EF4-FFF2-40B4-BE49-F238E27FC236}">
                  <a16:creationId xmlns:a16="http://schemas.microsoft.com/office/drawing/2014/main" xmlns="" id="{EB07765B-4938-4D3C-B724-388E46091BFA}"/>
                </a:ext>
              </a:extLst>
            </p:cNvPr>
            <p:cNvSpPr>
              <a:spLocks noChangeArrowheads="1"/>
            </p:cNvSpPr>
            <p:nvPr/>
          </p:nvSpPr>
          <p:spPr bwMode="auto">
            <a:xfrm>
              <a:off x="3209296" y="2896081"/>
              <a:ext cx="1851789"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600" b="1">
                  <a:solidFill>
                    <a:srgbClr val="0000FF"/>
                  </a:solidFill>
                  <a:latin typeface="微軟正黑體" panose="020B0604030504040204" pitchFamily="34" charset="-120"/>
                  <a:ea typeface="微軟正黑體" panose="020B0604030504040204" pitchFamily="34" charset="-120"/>
                </a:rPr>
                <a:t>各教育階段</a:t>
              </a:r>
            </a:p>
          </p:txBody>
        </p:sp>
        <p:sp>
          <p:nvSpPr>
            <p:cNvPr id="51234" name="矩形 53">
              <a:extLst>
                <a:ext uri="{FF2B5EF4-FFF2-40B4-BE49-F238E27FC236}">
                  <a16:creationId xmlns:a16="http://schemas.microsoft.com/office/drawing/2014/main" xmlns="" id="{96F01DB7-CDAF-442F-80E4-DDAE799B2D8A}"/>
                </a:ext>
              </a:extLst>
            </p:cNvPr>
            <p:cNvSpPr>
              <a:spLocks noChangeArrowheads="1"/>
            </p:cNvSpPr>
            <p:nvPr/>
          </p:nvSpPr>
          <p:spPr bwMode="auto">
            <a:xfrm>
              <a:off x="3195647" y="3259802"/>
              <a:ext cx="1670041"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600" b="1">
                  <a:solidFill>
                    <a:srgbClr val="0000FF"/>
                  </a:solidFill>
                  <a:latin typeface="微軟正黑體" panose="020B0604030504040204" pitchFamily="34" charset="-120"/>
                  <a:ea typeface="微軟正黑體" panose="020B0604030504040204" pitchFamily="34" charset="-120"/>
                </a:rPr>
                <a:t>核心素養</a:t>
              </a:r>
            </a:p>
          </p:txBody>
        </p:sp>
      </p:grpSp>
      <p:grpSp>
        <p:nvGrpSpPr>
          <p:cNvPr id="55" name="群組 54">
            <a:extLst>
              <a:ext uri="{FF2B5EF4-FFF2-40B4-BE49-F238E27FC236}">
                <a16:creationId xmlns:a16="http://schemas.microsoft.com/office/drawing/2014/main" xmlns="" id="{8592AF1A-D152-4F6C-9F44-862CB06D8119}"/>
              </a:ext>
            </a:extLst>
          </p:cNvPr>
          <p:cNvGrpSpPr>
            <a:grpSpLocks/>
          </p:cNvGrpSpPr>
          <p:nvPr/>
        </p:nvGrpSpPr>
        <p:grpSpPr bwMode="auto">
          <a:xfrm>
            <a:off x="6116638" y="3498850"/>
            <a:ext cx="2333625" cy="1146175"/>
            <a:chOff x="467982" y="4873696"/>
            <a:chExt cx="1962150" cy="890954"/>
          </a:xfrm>
        </p:grpSpPr>
        <p:sp>
          <p:nvSpPr>
            <p:cNvPr id="56" name="圓角矩形 55">
              <a:extLst>
                <a:ext uri="{FF2B5EF4-FFF2-40B4-BE49-F238E27FC236}">
                  <a16:creationId xmlns:a16="http://schemas.microsoft.com/office/drawing/2014/main" xmlns="" id="{4A6AFB0C-2E15-4079-9D06-41271042CD7E}"/>
                </a:ext>
              </a:extLst>
            </p:cNvPr>
            <p:cNvSpPr/>
            <p:nvPr/>
          </p:nvSpPr>
          <p:spPr>
            <a:xfrm>
              <a:off x="492008" y="4873696"/>
              <a:ext cx="1828670" cy="89095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7" name="圓角化同側角落矩形 56">
              <a:extLst>
                <a:ext uri="{FF2B5EF4-FFF2-40B4-BE49-F238E27FC236}">
                  <a16:creationId xmlns:a16="http://schemas.microsoft.com/office/drawing/2014/main" xmlns="" id="{021814A0-B5E6-4C89-8F7D-F708DF2EC413}"/>
                </a:ext>
              </a:extLst>
            </p:cNvPr>
            <p:cNvSpPr/>
            <p:nvPr/>
          </p:nvSpPr>
          <p:spPr>
            <a:xfrm>
              <a:off x="492008" y="4879866"/>
              <a:ext cx="1828670" cy="444243"/>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1230" name="矩形 57">
              <a:extLst>
                <a:ext uri="{FF2B5EF4-FFF2-40B4-BE49-F238E27FC236}">
                  <a16:creationId xmlns:a16="http://schemas.microsoft.com/office/drawing/2014/main" xmlns="" id="{3C55E43C-CE88-4831-BD93-79C0B0A77810}"/>
                </a:ext>
              </a:extLst>
            </p:cNvPr>
            <p:cNvSpPr>
              <a:spLocks noChangeArrowheads="1"/>
            </p:cNvSpPr>
            <p:nvPr/>
          </p:nvSpPr>
          <p:spPr bwMode="auto">
            <a:xfrm>
              <a:off x="467982" y="4927208"/>
              <a:ext cx="1962150" cy="813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Aft>
                  <a:spcPts val="1200"/>
                </a:spcAft>
              </a:pPr>
              <a:r>
                <a:rPr kumimoji="0" lang="zh-TW" altLang="en-US" sz="2600" b="1">
                  <a:solidFill>
                    <a:srgbClr val="FFFFFF"/>
                  </a:solidFill>
                  <a:latin typeface="微軟正黑體" panose="020B0604030504040204" pitchFamily="34" charset="-120"/>
                  <a:ea typeface="微軟正黑體" panose="020B0604030504040204" pitchFamily="34" charset="-120"/>
                </a:rPr>
                <a:t>各領域/科目</a:t>
              </a:r>
            </a:p>
            <a:p>
              <a:pPr algn="ctr" eaLnBrk="1" hangingPunct="1"/>
              <a:r>
                <a:rPr kumimoji="0" lang="zh-TW" altLang="en-US" sz="2600" b="1">
                  <a:solidFill>
                    <a:srgbClr val="FFFFFF"/>
                  </a:solidFill>
                  <a:latin typeface="微軟正黑體" panose="020B0604030504040204" pitchFamily="34" charset="-120"/>
                  <a:ea typeface="微軟正黑體" panose="020B0604030504040204" pitchFamily="34" charset="-120"/>
                </a:rPr>
                <a:t>理念與目標</a:t>
              </a:r>
            </a:p>
          </p:txBody>
        </p:sp>
      </p:grpSp>
      <p:grpSp>
        <p:nvGrpSpPr>
          <p:cNvPr id="59" name="群組 58">
            <a:extLst>
              <a:ext uri="{FF2B5EF4-FFF2-40B4-BE49-F238E27FC236}">
                <a16:creationId xmlns:a16="http://schemas.microsoft.com/office/drawing/2014/main" xmlns="" id="{CC759D5F-F819-4D3D-B899-58A6FA3C140A}"/>
              </a:ext>
            </a:extLst>
          </p:cNvPr>
          <p:cNvGrpSpPr>
            <a:grpSpLocks/>
          </p:cNvGrpSpPr>
          <p:nvPr/>
        </p:nvGrpSpPr>
        <p:grpSpPr bwMode="auto">
          <a:xfrm>
            <a:off x="5867400" y="5127625"/>
            <a:ext cx="3427413" cy="1423988"/>
            <a:chOff x="459492" y="4873696"/>
            <a:chExt cx="1962150" cy="1106878"/>
          </a:xfrm>
        </p:grpSpPr>
        <p:sp>
          <p:nvSpPr>
            <p:cNvPr id="60" name="圓角矩形 59">
              <a:extLst>
                <a:ext uri="{FF2B5EF4-FFF2-40B4-BE49-F238E27FC236}">
                  <a16:creationId xmlns:a16="http://schemas.microsoft.com/office/drawing/2014/main" xmlns="" id="{173BEA50-49E2-4C24-8C10-33B80F151228}"/>
                </a:ext>
              </a:extLst>
            </p:cNvPr>
            <p:cNvSpPr/>
            <p:nvPr/>
          </p:nvSpPr>
          <p:spPr>
            <a:xfrm>
              <a:off x="492210" y="4873696"/>
              <a:ext cx="1828553" cy="89093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61" name="圓角化同側角落矩形 60">
              <a:extLst>
                <a:ext uri="{FF2B5EF4-FFF2-40B4-BE49-F238E27FC236}">
                  <a16:creationId xmlns:a16="http://schemas.microsoft.com/office/drawing/2014/main" xmlns="" id="{59ED4DAD-6E94-4134-9623-0747EAEB8619}"/>
                </a:ext>
              </a:extLst>
            </p:cNvPr>
            <p:cNvSpPr/>
            <p:nvPr/>
          </p:nvSpPr>
          <p:spPr>
            <a:xfrm>
              <a:off x="492210" y="4879866"/>
              <a:ext cx="1828553" cy="444232"/>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1227" name="矩形 61">
              <a:extLst>
                <a:ext uri="{FF2B5EF4-FFF2-40B4-BE49-F238E27FC236}">
                  <a16:creationId xmlns:a16="http://schemas.microsoft.com/office/drawing/2014/main" xmlns="" id="{A98598B0-B561-4A4B-9710-0B8152372EA2}"/>
                </a:ext>
              </a:extLst>
            </p:cNvPr>
            <p:cNvSpPr>
              <a:spLocks noChangeArrowheads="1"/>
            </p:cNvSpPr>
            <p:nvPr/>
          </p:nvSpPr>
          <p:spPr bwMode="auto">
            <a:xfrm>
              <a:off x="459492" y="4927208"/>
              <a:ext cx="1962150" cy="1053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Aft>
                  <a:spcPts val="1200"/>
                </a:spcAft>
              </a:pPr>
              <a:r>
                <a:rPr kumimoji="0" lang="zh-TW" altLang="en-US" sz="2400" b="1">
                  <a:solidFill>
                    <a:srgbClr val="FFFFFF"/>
                  </a:solidFill>
                  <a:latin typeface="微軟正黑體" panose="020B0604030504040204" pitchFamily="34" charset="-120"/>
                  <a:ea typeface="微軟正黑體" panose="020B0604030504040204" pitchFamily="34" charset="-120"/>
                </a:rPr>
                <a:t>各領域/科目學習重點</a:t>
              </a:r>
            </a:p>
            <a:p>
              <a:pPr algn="ctr" eaLnBrk="1" hangingPunct="1"/>
              <a:r>
                <a:rPr kumimoji="0" lang="zh-TW" altLang="en-US" sz="2400" b="1">
                  <a:solidFill>
                    <a:srgbClr val="FFFFFF"/>
                  </a:solidFill>
                  <a:latin typeface="微軟正黑體" panose="020B0604030504040204" pitchFamily="34" charset="-120"/>
                  <a:ea typeface="微軟正黑體" panose="020B0604030504040204" pitchFamily="34" charset="-120"/>
                </a:rPr>
                <a:t>（學習表現／學習內容）</a:t>
              </a:r>
            </a:p>
          </p:txBody>
        </p:sp>
      </p:grpSp>
      <p:sp>
        <p:nvSpPr>
          <p:cNvPr id="16" name="＞形箭號 15">
            <a:extLst>
              <a:ext uri="{FF2B5EF4-FFF2-40B4-BE49-F238E27FC236}">
                <a16:creationId xmlns:a16="http://schemas.microsoft.com/office/drawing/2014/main" xmlns="" id="{02EF0A42-4C4D-4876-89EA-7E4CCE76F896}"/>
              </a:ext>
            </a:extLst>
          </p:cNvPr>
          <p:cNvSpPr/>
          <p:nvPr/>
        </p:nvSpPr>
        <p:spPr>
          <a:xfrm rot="7411137">
            <a:off x="4783138" y="4525962"/>
            <a:ext cx="287338" cy="354013"/>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black"/>
              </a:solidFill>
            </a:endParaRPr>
          </a:p>
        </p:txBody>
      </p:sp>
      <p:sp>
        <p:nvSpPr>
          <p:cNvPr id="63" name="＞形箭號 62">
            <a:extLst>
              <a:ext uri="{FF2B5EF4-FFF2-40B4-BE49-F238E27FC236}">
                <a16:creationId xmlns:a16="http://schemas.microsoft.com/office/drawing/2014/main" xmlns="" id="{DE415D3B-438F-4277-9047-7580976A79E5}"/>
              </a:ext>
            </a:extLst>
          </p:cNvPr>
          <p:cNvSpPr/>
          <p:nvPr/>
        </p:nvSpPr>
        <p:spPr>
          <a:xfrm rot="289140" flipV="1">
            <a:off x="5838825" y="4067175"/>
            <a:ext cx="287338" cy="352425"/>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black"/>
              </a:solidFill>
            </a:endParaRPr>
          </a:p>
        </p:txBody>
      </p:sp>
      <p:sp>
        <p:nvSpPr>
          <p:cNvPr id="64" name="＞形箭號 63">
            <a:extLst>
              <a:ext uri="{FF2B5EF4-FFF2-40B4-BE49-F238E27FC236}">
                <a16:creationId xmlns:a16="http://schemas.microsoft.com/office/drawing/2014/main" xmlns="" id="{CDD0E52A-AD6F-495C-A544-7289F9025C81}"/>
              </a:ext>
            </a:extLst>
          </p:cNvPr>
          <p:cNvSpPr>
            <a:spLocks noChangeAspect="1"/>
          </p:cNvSpPr>
          <p:nvPr/>
        </p:nvSpPr>
        <p:spPr>
          <a:xfrm rot="14147317">
            <a:off x="6519069" y="4595019"/>
            <a:ext cx="252412" cy="285750"/>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black"/>
              </a:solidFill>
            </a:endParaRPr>
          </a:p>
        </p:txBody>
      </p:sp>
      <p:sp>
        <p:nvSpPr>
          <p:cNvPr id="65" name="＞形箭號 64">
            <a:extLst>
              <a:ext uri="{FF2B5EF4-FFF2-40B4-BE49-F238E27FC236}">
                <a16:creationId xmlns:a16="http://schemas.microsoft.com/office/drawing/2014/main" xmlns="" id="{A15DACA7-0FC8-4074-B7C5-2B3449F5B235}"/>
              </a:ext>
            </a:extLst>
          </p:cNvPr>
          <p:cNvSpPr>
            <a:spLocks noChangeAspect="1"/>
          </p:cNvSpPr>
          <p:nvPr/>
        </p:nvSpPr>
        <p:spPr>
          <a:xfrm rot="4637887" flipV="1">
            <a:off x="6663531" y="4899819"/>
            <a:ext cx="250825" cy="287338"/>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black"/>
              </a:solidFill>
            </a:endParaRPr>
          </a:p>
        </p:txBody>
      </p:sp>
      <p:sp>
        <p:nvSpPr>
          <p:cNvPr id="66" name="＞形箭號 65">
            <a:extLst>
              <a:ext uri="{FF2B5EF4-FFF2-40B4-BE49-F238E27FC236}">
                <a16:creationId xmlns:a16="http://schemas.microsoft.com/office/drawing/2014/main" xmlns="" id="{5C39953B-B854-49E6-AEE1-438A16347948}"/>
              </a:ext>
            </a:extLst>
          </p:cNvPr>
          <p:cNvSpPr>
            <a:spLocks noChangeAspect="1"/>
          </p:cNvSpPr>
          <p:nvPr/>
        </p:nvSpPr>
        <p:spPr>
          <a:xfrm rot="12804655">
            <a:off x="4692650" y="5567363"/>
            <a:ext cx="287338" cy="355600"/>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black"/>
              </a:solidFill>
            </a:endParaRPr>
          </a:p>
        </p:txBody>
      </p:sp>
      <p:sp>
        <p:nvSpPr>
          <p:cNvPr id="67" name="＞形箭號 66">
            <a:extLst>
              <a:ext uri="{FF2B5EF4-FFF2-40B4-BE49-F238E27FC236}">
                <a16:creationId xmlns:a16="http://schemas.microsoft.com/office/drawing/2014/main" xmlns="" id="{1BC1C222-B5CD-4983-874E-C8CBE2015E17}"/>
              </a:ext>
            </a:extLst>
          </p:cNvPr>
          <p:cNvSpPr>
            <a:spLocks noChangeAspect="1"/>
          </p:cNvSpPr>
          <p:nvPr/>
        </p:nvSpPr>
        <p:spPr>
          <a:xfrm rot="289140" flipV="1">
            <a:off x="5716588" y="6107113"/>
            <a:ext cx="288925" cy="354012"/>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black"/>
              </a:solidFill>
            </a:endParaRPr>
          </a:p>
        </p:txBody>
      </p:sp>
      <p:sp>
        <p:nvSpPr>
          <p:cNvPr id="68" name="矩形 67">
            <a:extLst>
              <a:ext uri="{FF2B5EF4-FFF2-40B4-BE49-F238E27FC236}">
                <a16:creationId xmlns:a16="http://schemas.microsoft.com/office/drawing/2014/main" xmlns="" id="{C2AA1BC0-219C-4AC9-8AE3-ADEBC9A7DB86}"/>
              </a:ext>
            </a:extLst>
          </p:cNvPr>
          <p:cNvSpPr>
            <a:spLocks noChangeArrowheads="1"/>
          </p:cNvSpPr>
          <p:nvPr/>
        </p:nvSpPr>
        <p:spPr bwMode="auto">
          <a:xfrm>
            <a:off x="6973888" y="4645025"/>
            <a:ext cx="877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400" b="1">
                <a:solidFill>
                  <a:srgbClr val="000000"/>
                </a:solidFill>
                <a:latin typeface="微軟正黑體" panose="020B0604030504040204" pitchFamily="34" charset="-120"/>
                <a:ea typeface="微軟正黑體" panose="020B0604030504040204" pitchFamily="34" charset="-120"/>
              </a:rPr>
              <a:t>發 展</a:t>
            </a:r>
          </a:p>
        </p:txBody>
      </p:sp>
      <p:sp>
        <p:nvSpPr>
          <p:cNvPr id="69" name="矩形 68">
            <a:extLst>
              <a:ext uri="{FF2B5EF4-FFF2-40B4-BE49-F238E27FC236}">
                <a16:creationId xmlns:a16="http://schemas.microsoft.com/office/drawing/2014/main" xmlns="" id="{7C1ECF82-1299-4E8F-B4F8-1740628A9C0E}"/>
              </a:ext>
            </a:extLst>
          </p:cNvPr>
          <p:cNvSpPr>
            <a:spLocks noChangeArrowheads="1"/>
          </p:cNvSpPr>
          <p:nvPr/>
        </p:nvSpPr>
        <p:spPr bwMode="auto">
          <a:xfrm>
            <a:off x="4918075" y="5892800"/>
            <a:ext cx="800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400" b="1">
                <a:solidFill>
                  <a:srgbClr val="000000"/>
                </a:solidFill>
                <a:latin typeface="微軟正黑體" panose="020B0604030504040204" pitchFamily="34" charset="-120"/>
                <a:ea typeface="微軟正黑體" panose="020B0604030504040204" pitchFamily="34" charset="-120"/>
              </a:rPr>
              <a:t>對應</a:t>
            </a:r>
          </a:p>
        </p:txBody>
      </p:sp>
      <p:sp>
        <p:nvSpPr>
          <p:cNvPr id="70" name="矩形 69">
            <a:extLst>
              <a:ext uri="{FF2B5EF4-FFF2-40B4-BE49-F238E27FC236}">
                <a16:creationId xmlns:a16="http://schemas.microsoft.com/office/drawing/2014/main" xmlns="" id="{127B22BA-4F8E-4691-8C1B-9C62A3BE7E82}"/>
              </a:ext>
            </a:extLst>
          </p:cNvPr>
          <p:cNvSpPr>
            <a:spLocks noChangeArrowheads="1"/>
          </p:cNvSpPr>
          <p:nvPr/>
        </p:nvSpPr>
        <p:spPr bwMode="auto">
          <a:xfrm>
            <a:off x="4956175" y="4181475"/>
            <a:ext cx="877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kumimoji="0" lang="zh-TW" altLang="en-US" sz="2400" b="1">
                <a:solidFill>
                  <a:srgbClr val="000000"/>
                </a:solidFill>
                <a:latin typeface="微軟正黑體" panose="020B0604030504040204" pitchFamily="34" charset="-120"/>
                <a:ea typeface="微軟正黑體" panose="020B0604030504040204" pitchFamily="34" charset="-120"/>
              </a:rPr>
              <a:t>發 展</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par>
                                <p:cTn id="34" presetID="22" presetClass="entr" presetSubtype="1"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500"/>
                                        <p:tgtEl>
                                          <p:spTgt spid="32"/>
                                        </p:tgtEl>
                                      </p:cBhvr>
                                    </p:animEffect>
                                  </p:childTnLst>
                                </p:cTn>
                              </p:par>
                              <p:par>
                                <p:cTn id="37" presetID="22" presetClass="entr" presetSubtype="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500"/>
                                        <p:tgtEl>
                                          <p:spTgt spid="3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up)">
                                      <p:cBhvr>
                                        <p:cTn id="44" dur="500"/>
                                        <p:tgtEl>
                                          <p:spTgt spid="55"/>
                                        </p:tgtEl>
                                      </p:cBhvr>
                                    </p:animEffect>
                                  </p:childTnLst>
                                </p:cTn>
                              </p:par>
                              <p:par>
                                <p:cTn id="45" presetID="22" presetClass="entr" presetSubtype="1"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up)">
                                      <p:cBhvr>
                                        <p:cTn id="47" dur="500"/>
                                        <p:tgtEl>
                                          <p:spTgt spid="5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circle(in)">
                                      <p:cBhvr>
                                        <p:cTn id="50" dur="2000"/>
                                        <p:tgtEl>
                                          <p:spTgt spid="6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circle(in)">
                                      <p:cBhvr>
                                        <p:cTn id="53" dur="2000"/>
                                        <p:tgtEl>
                                          <p:spTgt spid="6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circle(in)">
                                      <p:cBhvr>
                                        <p:cTn id="56" dur="2000"/>
                                        <p:tgtEl>
                                          <p:spTgt spid="66"/>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ircle(in)">
                                      <p:cBhvr>
                                        <p:cTn id="59" dur="2000"/>
                                        <p:tgtEl>
                                          <p:spTgt spid="16"/>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circle(in)">
                                      <p:cBhvr>
                                        <p:cTn id="62" dur="2000"/>
                                        <p:tgtEl>
                                          <p:spTgt spid="70"/>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circle(in)">
                                      <p:cBhvr>
                                        <p:cTn id="65" dur="2000"/>
                                        <p:tgtEl>
                                          <p:spTgt spid="63"/>
                                        </p:tgtEl>
                                      </p:cBhvr>
                                    </p:animEffect>
                                  </p:childTnLst>
                                </p:cTn>
                              </p:par>
                              <p:par>
                                <p:cTn id="66" presetID="6" presetClass="entr" presetSubtype="16"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ircle(in)">
                                      <p:cBhvr>
                                        <p:cTn id="68" dur="2000"/>
                                        <p:tgtEl>
                                          <p:spTgt spid="15"/>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circle(in)">
                                      <p:cBhvr>
                                        <p:cTn id="71" dur="2000"/>
                                        <p:tgtEl>
                                          <p:spTgt spid="64"/>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circle(in)">
                                      <p:cBhvr>
                                        <p:cTn id="74" dur="2000"/>
                                        <p:tgtEl>
                                          <p:spTgt spid="65"/>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circle(in)">
                                      <p:cBhvr>
                                        <p:cTn id="77"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3" grpId="0" animBg="1"/>
      <p:bldP spid="64" grpId="0" animBg="1"/>
      <p:bldP spid="65" grpId="0" animBg="1"/>
      <p:bldP spid="66" grpId="0" animBg="1"/>
      <p:bldP spid="67" grpId="0" animBg="1"/>
      <p:bldP spid="68" grpId="0"/>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圓角矩形圖說文字 56">
            <a:extLst>
              <a:ext uri="{FF2B5EF4-FFF2-40B4-BE49-F238E27FC236}">
                <a16:creationId xmlns:a16="http://schemas.microsoft.com/office/drawing/2014/main" xmlns="" id="{12980B82-4248-487F-98C8-647784AE88D4}"/>
              </a:ext>
            </a:extLst>
          </p:cNvPr>
          <p:cNvSpPr/>
          <p:nvPr/>
        </p:nvSpPr>
        <p:spPr>
          <a:xfrm>
            <a:off x="1062038" y="84138"/>
            <a:ext cx="4914900" cy="1231900"/>
          </a:xfrm>
          <a:custGeom>
            <a:avLst/>
            <a:gdLst>
              <a:gd name="connsiteX0" fmla="*/ 0 w 8640960"/>
              <a:gd name="connsiteY0" fmla="*/ 0 h 4392488"/>
              <a:gd name="connsiteX1" fmla="*/ 1440160 w 8640960"/>
              <a:gd name="connsiteY1" fmla="*/ 0 h 4392488"/>
              <a:gd name="connsiteX2" fmla="*/ 1440160 w 8640960"/>
              <a:gd name="connsiteY2" fmla="*/ 0 h 4392488"/>
              <a:gd name="connsiteX3" fmla="*/ 3600400 w 8640960"/>
              <a:gd name="connsiteY3" fmla="*/ 0 h 4392488"/>
              <a:gd name="connsiteX4" fmla="*/ 8640960 w 8640960"/>
              <a:gd name="connsiteY4" fmla="*/ 0 h 4392488"/>
              <a:gd name="connsiteX5" fmla="*/ 8640960 w 8640960"/>
              <a:gd name="connsiteY5" fmla="*/ 2562285 h 4392488"/>
              <a:gd name="connsiteX6" fmla="*/ 8640960 w 8640960"/>
              <a:gd name="connsiteY6" fmla="*/ 2562285 h 4392488"/>
              <a:gd name="connsiteX7" fmla="*/ 8640960 w 8640960"/>
              <a:gd name="connsiteY7" fmla="*/ 3660407 h 4392488"/>
              <a:gd name="connsiteX8" fmla="*/ 8640960 w 8640960"/>
              <a:gd name="connsiteY8" fmla="*/ 4392488 h 4392488"/>
              <a:gd name="connsiteX9" fmla="*/ 3600400 w 8640960"/>
              <a:gd name="connsiteY9" fmla="*/ 4392488 h 4392488"/>
              <a:gd name="connsiteX10" fmla="*/ 4030144 w 8640960"/>
              <a:gd name="connsiteY10" fmla="*/ 5079781 h 4392488"/>
              <a:gd name="connsiteX11" fmla="*/ 1440160 w 8640960"/>
              <a:gd name="connsiteY11" fmla="*/ 4392488 h 4392488"/>
              <a:gd name="connsiteX12" fmla="*/ 0 w 8640960"/>
              <a:gd name="connsiteY12" fmla="*/ 4392488 h 4392488"/>
              <a:gd name="connsiteX13" fmla="*/ 0 w 8640960"/>
              <a:gd name="connsiteY13" fmla="*/ 3660407 h 4392488"/>
              <a:gd name="connsiteX14" fmla="*/ 0 w 8640960"/>
              <a:gd name="connsiteY14" fmla="*/ 2562285 h 4392488"/>
              <a:gd name="connsiteX15" fmla="*/ 0 w 8640960"/>
              <a:gd name="connsiteY15" fmla="*/ 2562285 h 4392488"/>
              <a:gd name="connsiteX16" fmla="*/ 0 w 8640960"/>
              <a:gd name="connsiteY16" fmla="*/ 0 h 439248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4392488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503955 w 8640960"/>
              <a:gd name="connsiteY11" fmla="*/ 5126135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40960" h="5154208">
                <a:moveTo>
                  <a:pt x="0" y="0"/>
                </a:moveTo>
                <a:lnTo>
                  <a:pt x="1440160" y="0"/>
                </a:lnTo>
                <a:lnTo>
                  <a:pt x="1440160" y="0"/>
                </a:lnTo>
                <a:lnTo>
                  <a:pt x="3600400" y="0"/>
                </a:lnTo>
                <a:lnTo>
                  <a:pt x="8640960" y="0"/>
                </a:lnTo>
                <a:lnTo>
                  <a:pt x="8640960" y="2562285"/>
                </a:lnTo>
                <a:lnTo>
                  <a:pt x="8640960" y="2562285"/>
                </a:lnTo>
                <a:lnTo>
                  <a:pt x="8640960" y="3660407"/>
                </a:lnTo>
                <a:lnTo>
                  <a:pt x="8640960" y="4392488"/>
                </a:lnTo>
                <a:lnTo>
                  <a:pt x="3600400" y="4392488"/>
                </a:lnTo>
                <a:lnTo>
                  <a:pt x="5720721" y="5154208"/>
                </a:lnTo>
                <a:lnTo>
                  <a:pt x="1503955" y="5126135"/>
                </a:lnTo>
                <a:lnTo>
                  <a:pt x="0" y="5115502"/>
                </a:lnTo>
                <a:lnTo>
                  <a:pt x="0" y="3660407"/>
                </a:lnTo>
                <a:lnTo>
                  <a:pt x="0" y="2562285"/>
                </a:lnTo>
                <a:lnTo>
                  <a:pt x="0" y="2562285"/>
                </a:lnTo>
                <a:lnTo>
                  <a:pt x="0" y="0"/>
                </a:lnTo>
                <a:close/>
              </a:path>
            </a:pathLst>
          </a:custGeom>
          <a:solidFill>
            <a:schemeClr val="bg1"/>
          </a:solidFill>
          <a:ln w="38100">
            <a:solidFill>
              <a:schemeClr val="bg1"/>
            </a:solidFill>
          </a:ln>
        </p:spPr>
        <p:style>
          <a:lnRef idx="2">
            <a:schemeClr val="accent2"/>
          </a:lnRef>
          <a:fillRef idx="1">
            <a:schemeClr val="lt1"/>
          </a:fillRef>
          <a:effectRef idx="0">
            <a:schemeClr val="accent2"/>
          </a:effectRef>
          <a:fontRef idx="minor">
            <a:schemeClr val="dk1"/>
          </a:fontRef>
        </p:style>
        <p:txBody>
          <a:bodyPr anchor="ctr"/>
          <a:lstStyle/>
          <a:p>
            <a:pPr eaLnBrk="1" fontAlgn="auto" hangingPunct="1">
              <a:lnSpc>
                <a:spcPct val="150000"/>
              </a:lnSpc>
              <a:spcBef>
                <a:spcPts val="0"/>
              </a:spcBef>
              <a:spcAft>
                <a:spcPts val="0"/>
              </a:spcAft>
              <a:defRPr/>
            </a:pPr>
            <a:r>
              <a:rPr kumimoji="0" lang="zh-TW" altLang="en-US" sz="2800" dirty="0">
                <a:solidFill>
                  <a:prstClr val="black"/>
                </a:solidFill>
                <a:latin typeface="Microsoft JhengHei" charset="-120"/>
                <a:ea typeface="Microsoft JhengHei" charset="-120"/>
                <a:cs typeface="Microsoft JhengHei" charset="-120"/>
              </a:rPr>
              <a:t>新課綱以             </a:t>
            </a:r>
            <a:r>
              <a:rPr kumimoji="0" lang="en-US" altLang="zh-TW" sz="2800" dirty="0">
                <a:solidFill>
                  <a:prstClr val="black"/>
                </a:solidFill>
                <a:latin typeface="Microsoft JhengHei" charset="-120"/>
                <a:ea typeface="Microsoft JhengHei" charset="-120"/>
                <a:cs typeface="Microsoft JhengHei" charset="-120"/>
              </a:rPr>
              <a:t>      </a:t>
            </a:r>
            <a:r>
              <a:rPr kumimoji="0" lang="zh-TW" altLang="en-US" sz="2800" dirty="0">
                <a:solidFill>
                  <a:prstClr val="black"/>
                </a:solidFill>
                <a:latin typeface="Microsoft JhengHei" charset="-120"/>
                <a:ea typeface="Microsoft JhengHei" charset="-120"/>
                <a:cs typeface="Microsoft JhengHei" charset="-120"/>
              </a:rPr>
              <a:t>進行整合，</a:t>
            </a:r>
            <a:endParaRPr kumimoji="0" lang="en-US" altLang="zh-TW" sz="2800" dirty="0">
              <a:solidFill>
                <a:prstClr val="black"/>
              </a:solidFill>
              <a:latin typeface="Microsoft JhengHei" charset="-120"/>
              <a:ea typeface="Microsoft JhengHei" charset="-120"/>
              <a:cs typeface="Microsoft JhengHei" charset="-120"/>
            </a:endParaRPr>
          </a:p>
        </p:txBody>
      </p:sp>
      <p:sp>
        <p:nvSpPr>
          <p:cNvPr id="3" name="文字方塊 2">
            <a:extLst>
              <a:ext uri="{FF2B5EF4-FFF2-40B4-BE49-F238E27FC236}">
                <a16:creationId xmlns:a16="http://schemas.microsoft.com/office/drawing/2014/main" xmlns="" id="{3784C4E7-846B-480D-9DF7-3ED3672D05E3}"/>
              </a:ext>
            </a:extLst>
          </p:cNvPr>
          <p:cNvSpPr txBox="1"/>
          <p:nvPr/>
        </p:nvSpPr>
        <p:spPr>
          <a:xfrm>
            <a:off x="2481263" y="423863"/>
            <a:ext cx="1817687" cy="554037"/>
          </a:xfrm>
          <a:prstGeom prst="wedgeRectCallout">
            <a:avLst>
              <a:gd name="adj1" fmla="val -20191"/>
              <a:gd name="adj2" fmla="val 46243"/>
            </a:avLst>
          </a:prstGeom>
          <a:noFill/>
          <a:ln w="38100">
            <a:noFill/>
          </a:ln>
        </p:spPr>
        <p:style>
          <a:lnRef idx="3">
            <a:schemeClr val="lt1"/>
          </a:lnRef>
          <a:fillRef idx="1">
            <a:schemeClr val="accent1"/>
          </a:fillRef>
          <a:effectRef idx="1">
            <a:schemeClr val="accent1"/>
          </a:effectRef>
          <a:fontRef idx="minor">
            <a:schemeClr val="lt1"/>
          </a:fontRef>
        </p:style>
        <p:txBody>
          <a:bodyPr>
            <a:spAutoFit/>
          </a:bodyPr>
          <a:lstStyle/>
          <a:p>
            <a:pPr algn="ctr" eaLnBrk="1" fontAlgn="auto" hangingPunct="1">
              <a:spcBef>
                <a:spcPts val="0"/>
              </a:spcBef>
              <a:spcAft>
                <a:spcPts val="0"/>
              </a:spcAft>
              <a:defRPr/>
            </a:pPr>
            <a:r>
              <a:rPr kumimoji="0" lang="zh-TW" altLang="en-US" sz="3000" b="1" dirty="0">
                <a:solidFill>
                  <a:srgbClr val="F7005A"/>
                </a:solidFill>
                <a:latin typeface="微軟正黑體" pitchFamily="34" charset="-120"/>
                <a:ea typeface="微軟正黑體" pitchFamily="34" charset="-120"/>
              </a:rPr>
              <a:t>學習重點</a:t>
            </a:r>
          </a:p>
        </p:txBody>
      </p:sp>
      <p:sp>
        <p:nvSpPr>
          <p:cNvPr id="4" name="文字方塊 3">
            <a:extLst>
              <a:ext uri="{FF2B5EF4-FFF2-40B4-BE49-F238E27FC236}">
                <a16:creationId xmlns:a16="http://schemas.microsoft.com/office/drawing/2014/main" xmlns="" id="{19129E03-DE2D-441F-AA30-10490ED04433}"/>
              </a:ext>
            </a:extLst>
          </p:cNvPr>
          <p:cNvSpPr txBox="1"/>
          <p:nvPr/>
        </p:nvSpPr>
        <p:spPr>
          <a:xfrm>
            <a:off x="938870" y="1772816"/>
            <a:ext cx="4693289" cy="523220"/>
          </a:xfrm>
          <a:prstGeom prst="wedgeRectCallout">
            <a:avLst>
              <a:gd name="adj1" fmla="val -19739"/>
              <a:gd name="adj2" fmla="val 46378"/>
            </a:avLst>
          </a:prstGeom>
          <a:solidFill>
            <a:srgbClr val="FF5793"/>
          </a:solidFill>
          <a:ln w="38100">
            <a:solidFill>
              <a:schemeClr val="bg1"/>
            </a:solidFill>
          </a:ln>
        </p:spPr>
        <p:style>
          <a:lnRef idx="3">
            <a:schemeClr val="lt1"/>
          </a:lnRef>
          <a:fillRef idx="1">
            <a:schemeClr val="accent2"/>
          </a:fillRef>
          <a:effectRef idx="1">
            <a:schemeClr val="accent2"/>
          </a:effectRef>
          <a:fontRef idx="minor">
            <a:schemeClr val="lt1"/>
          </a:fontRef>
        </p:style>
        <p:txBody>
          <a:bodyPr>
            <a:spAutoFit/>
          </a:bodyPr>
          <a:lstStyle/>
          <a:p>
            <a:pPr eaLnBrk="1" fontAlgn="auto" hangingPunct="1">
              <a:spcBef>
                <a:spcPts val="0"/>
              </a:spcBef>
              <a:spcAft>
                <a:spcPts val="0"/>
              </a:spcAft>
              <a:defRPr/>
            </a:pPr>
            <a:r>
              <a:rPr kumimoji="0" lang="zh-TW" altLang="en-US" sz="2800" b="1" dirty="0">
                <a:ln>
                  <a:solidFill>
                    <a:srgbClr val="C49500"/>
                  </a:solidFill>
                </a:ln>
                <a:solidFill>
                  <a:srgbClr val="FFE705"/>
                </a:solidFill>
                <a:effectLst>
                  <a:outerShdw blurRad="38100" dist="38100" dir="2700000" algn="tl">
                    <a:srgbClr val="000000">
                      <a:alpha val="43137"/>
                    </a:srgbClr>
                  </a:outerShdw>
                </a:effectLst>
                <a:latin typeface="微軟正黑體" pitchFamily="34" charset="-120"/>
                <a:ea typeface="微軟正黑體" pitchFamily="34" charset="-120"/>
              </a:rPr>
              <a:t>學習內容</a:t>
            </a:r>
            <a:r>
              <a:rPr kumimoji="0" lang="en-US" altLang="zh-TW" sz="2800" b="1" dirty="0">
                <a:ln>
                  <a:solidFill>
                    <a:srgbClr val="C49500"/>
                  </a:solidFill>
                </a:ln>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a:t>
            </a:r>
            <a:r>
              <a:rPr kumimoji="0" lang="zh-TW" altLang="en-US" sz="2400"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比較偏向學習素材</a:t>
            </a:r>
            <a:r>
              <a:rPr kumimoji="0" lang="en-US" altLang="zh-TW" sz="2800"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a:t>
            </a:r>
            <a:endParaRPr kumimoji="0" lang="zh-TW" altLang="en-US" sz="2800"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5" name="文字方塊 4">
            <a:extLst>
              <a:ext uri="{FF2B5EF4-FFF2-40B4-BE49-F238E27FC236}">
                <a16:creationId xmlns:a16="http://schemas.microsoft.com/office/drawing/2014/main" xmlns="" id="{EE01E749-5AEA-4532-A7D8-2053192CB499}"/>
              </a:ext>
            </a:extLst>
          </p:cNvPr>
          <p:cNvSpPr txBox="1"/>
          <p:nvPr/>
        </p:nvSpPr>
        <p:spPr>
          <a:xfrm>
            <a:off x="938870" y="1082646"/>
            <a:ext cx="7426106" cy="523220"/>
          </a:xfrm>
          <a:prstGeom prst="wedgeRectCallout">
            <a:avLst>
              <a:gd name="adj1" fmla="val -20833"/>
              <a:gd name="adj2" fmla="val 39469"/>
            </a:avLst>
          </a:prstGeom>
          <a:solidFill>
            <a:srgbClr val="75A8FB"/>
          </a:solidFill>
          <a:ln w="38100">
            <a:solidFill>
              <a:schemeClr val="bg1"/>
            </a:solidFill>
          </a:ln>
        </p:spPr>
        <p:style>
          <a:lnRef idx="3">
            <a:schemeClr val="lt1"/>
          </a:lnRef>
          <a:fillRef idx="1">
            <a:schemeClr val="accent1"/>
          </a:fillRef>
          <a:effectRef idx="1">
            <a:schemeClr val="accent1"/>
          </a:effectRef>
          <a:fontRef idx="minor">
            <a:schemeClr val="lt1"/>
          </a:fontRef>
        </p:style>
        <p:txBody>
          <a:bodyPr>
            <a:spAutoFit/>
          </a:bodyPr>
          <a:lstStyle/>
          <a:p>
            <a:pPr eaLnBrk="1" fontAlgn="auto" hangingPunct="1">
              <a:spcBef>
                <a:spcPts val="0"/>
              </a:spcBef>
              <a:spcAft>
                <a:spcPts val="0"/>
              </a:spcAft>
              <a:defRPr/>
            </a:pPr>
            <a:r>
              <a:rPr kumimoji="0" lang="zh-TW" altLang="en-US" sz="2800" b="1" dirty="0">
                <a:ln>
                  <a:solidFill>
                    <a:srgbClr val="C49500"/>
                  </a:solidFill>
                </a:ln>
                <a:solidFill>
                  <a:srgbClr val="FFE800"/>
                </a:solidFill>
                <a:effectLst>
                  <a:outerShdw blurRad="38100" dist="38100" dir="2700000" algn="tl">
                    <a:srgbClr val="000000">
                      <a:alpha val="43137"/>
                    </a:srgbClr>
                  </a:outerShdw>
                </a:effectLst>
                <a:latin typeface="微軟正黑體" pitchFamily="34" charset="-120"/>
                <a:ea typeface="微軟正黑體" pitchFamily="34" charset="-120"/>
              </a:rPr>
              <a:t>學習表現</a:t>
            </a:r>
            <a:r>
              <a:rPr kumimoji="0" lang="en-US" altLang="zh-TW" sz="2800" b="1" dirty="0">
                <a:ln>
                  <a:solidFill>
                    <a:srgbClr val="C49500"/>
                  </a:solidFill>
                </a:ln>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a:t>
            </a:r>
            <a:r>
              <a:rPr kumimoji="0" lang="zh-TW" altLang="en-US" sz="2400"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比較偏向認知歷程、行動能力、態度</a:t>
            </a:r>
            <a:r>
              <a:rPr kumimoji="0" lang="en-US" altLang="zh-TW" sz="2400"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rPr>
              <a:t>)</a:t>
            </a:r>
            <a:endParaRPr kumimoji="0" lang="zh-TW" altLang="en-US" sz="2400" dirty="0">
              <a:solidFill>
                <a:prstClr val="black"/>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7" name="圓角矩形圖說文字 56">
            <a:extLst>
              <a:ext uri="{FF2B5EF4-FFF2-40B4-BE49-F238E27FC236}">
                <a16:creationId xmlns:a16="http://schemas.microsoft.com/office/drawing/2014/main" xmlns="" id="{A9E4FE11-2376-47EA-BF43-C516995C8606}"/>
              </a:ext>
            </a:extLst>
          </p:cNvPr>
          <p:cNvSpPr/>
          <p:nvPr/>
        </p:nvSpPr>
        <p:spPr>
          <a:xfrm>
            <a:off x="771525" y="2438400"/>
            <a:ext cx="8229600" cy="2620963"/>
          </a:xfrm>
          <a:custGeom>
            <a:avLst/>
            <a:gdLst>
              <a:gd name="connsiteX0" fmla="*/ 0 w 8640960"/>
              <a:gd name="connsiteY0" fmla="*/ 0 h 4392488"/>
              <a:gd name="connsiteX1" fmla="*/ 1440160 w 8640960"/>
              <a:gd name="connsiteY1" fmla="*/ 0 h 4392488"/>
              <a:gd name="connsiteX2" fmla="*/ 1440160 w 8640960"/>
              <a:gd name="connsiteY2" fmla="*/ 0 h 4392488"/>
              <a:gd name="connsiteX3" fmla="*/ 3600400 w 8640960"/>
              <a:gd name="connsiteY3" fmla="*/ 0 h 4392488"/>
              <a:gd name="connsiteX4" fmla="*/ 8640960 w 8640960"/>
              <a:gd name="connsiteY4" fmla="*/ 0 h 4392488"/>
              <a:gd name="connsiteX5" fmla="*/ 8640960 w 8640960"/>
              <a:gd name="connsiteY5" fmla="*/ 2562285 h 4392488"/>
              <a:gd name="connsiteX6" fmla="*/ 8640960 w 8640960"/>
              <a:gd name="connsiteY6" fmla="*/ 2562285 h 4392488"/>
              <a:gd name="connsiteX7" fmla="*/ 8640960 w 8640960"/>
              <a:gd name="connsiteY7" fmla="*/ 3660407 h 4392488"/>
              <a:gd name="connsiteX8" fmla="*/ 8640960 w 8640960"/>
              <a:gd name="connsiteY8" fmla="*/ 4392488 h 4392488"/>
              <a:gd name="connsiteX9" fmla="*/ 3600400 w 8640960"/>
              <a:gd name="connsiteY9" fmla="*/ 4392488 h 4392488"/>
              <a:gd name="connsiteX10" fmla="*/ 4030144 w 8640960"/>
              <a:gd name="connsiteY10" fmla="*/ 5079781 h 4392488"/>
              <a:gd name="connsiteX11" fmla="*/ 1440160 w 8640960"/>
              <a:gd name="connsiteY11" fmla="*/ 4392488 h 4392488"/>
              <a:gd name="connsiteX12" fmla="*/ 0 w 8640960"/>
              <a:gd name="connsiteY12" fmla="*/ 4392488 h 4392488"/>
              <a:gd name="connsiteX13" fmla="*/ 0 w 8640960"/>
              <a:gd name="connsiteY13" fmla="*/ 3660407 h 4392488"/>
              <a:gd name="connsiteX14" fmla="*/ 0 w 8640960"/>
              <a:gd name="connsiteY14" fmla="*/ 2562285 h 4392488"/>
              <a:gd name="connsiteX15" fmla="*/ 0 w 8640960"/>
              <a:gd name="connsiteY15" fmla="*/ 2562285 h 4392488"/>
              <a:gd name="connsiteX16" fmla="*/ 0 w 8640960"/>
              <a:gd name="connsiteY16" fmla="*/ 0 h 439248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4392488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440160 w 8640960"/>
              <a:gd name="connsiteY11" fmla="*/ 4392488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 name="connsiteX0" fmla="*/ 0 w 8640960"/>
              <a:gd name="connsiteY0" fmla="*/ 0 h 5154208"/>
              <a:gd name="connsiteX1" fmla="*/ 1440160 w 8640960"/>
              <a:gd name="connsiteY1" fmla="*/ 0 h 5154208"/>
              <a:gd name="connsiteX2" fmla="*/ 1440160 w 8640960"/>
              <a:gd name="connsiteY2" fmla="*/ 0 h 5154208"/>
              <a:gd name="connsiteX3" fmla="*/ 3600400 w 8640960"/>
              <a:gd name="connsiteY3" fmla="*/ 0 h 5154208"/>
              <a:gd name="connsiteX4" fmla="*/ 8640960 w 8640960"/>
              <a:gd name="connsiteY4" fmla="*/ 0 h 5154208"/>
              <a:gd name="connsiteX5" fmla="*/ 8640960 w 8640960"/>
              <a:gd name="connsiteY5" fmla="*/ 2562285 h 5154208"/>
              <a:gd name="connsiteX6" fmla="*/ 8640960 w 8640960"/>
              <a:gd name="connsiteY6" fmla="*/ 2562285 h 5154208"/>
              <a:gd name="connsiteX7" fmla="*/ 8640960 w 8640960"/>
              <a:gd name="connsiteY7" fmla="*/ 3660407 h 5154208"/>
              <a:gd name="connsiteX8" fmla="*/ 8640960 w 8640960"/>
              <a:gd name="connsiteY8" fmla="*/ 4392488 h 5154208"/>
              <a:gd name="connsiteX9" fmla="*/ 3600400 w 8640960"/>
              <a:gd name="connsiteY9" fmla="*/ 4392488 h 5154208"/>
              <a:gd name="connsiteX10" fmla="*/ 5720721 w 8640960"/>
              <a:gd name="connsiteY10" fmla="*/ 5154208 h 5154208"/>
              <a:gd name="connsiteX11" fmla="*/ 1503955 w 8640960"/>
              <a:gd name="connsiteY11" fmla="*/ 5126135 h 5154208"/>
              <a:gd name="connsiteX12" fmla="*/ 0 w 8640960"/>
              <a:gd name="connsiteY12" fmla="*/ 5115502 h 5154208"/>
              <a:gd name="connsiteX13" fmla="*/ 0 w 8640960"/>
              <a:gd name="connsiteY13" fmla="*/ 3660407 h 5154208"/>
              <a:gd name="connsiteX14" fmla="*/ 0 w 8640960"/>
              <a:gd name="connsiteY14" fmla="*/ 2562285 h 5154208"/>
              <a:gd name="connsiteX15" fmla="*/ 0 w 8640960"/>
              <a:gd name="connsiteY15" fmla="*/ 2562285 h 5154208"/>
              <a:gd name="connsiteX16" fmla="*/ 0 w 8640960"/>
              <a:gd name="connsiteY16" fmla="*/ 0 h 515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40960" h="5154208">
                <a:moveTo>
                  <a:pt x="0" y="0"/>
                </a:moveTo>
                <a:lnTo>
                  <a:pt x="1440160" y="0"/>
                </a:lnTo>
                <a:lnTo>
                  <a:pt x="1440160" y="0"/>
                </a:lnTo>
                <a:lnTo>
                  <a:pt x="3600400" y="0"/>
                </a:lnTo>
                <a:lnTo>
                  <a:pt x="8640960" y="0"/>
                </a:lnTo>
                <a:lnTo>
                  <a:pt x="8640960" y="2562285"/>
                </a:lnTo>
                <a:lnTo>
                  <a:pt x="8640960" y="2562285"/>
                </a:lnTo>
                <a:lnTo>
                  <a:pt x="8640960" y="3660407"/>
                </a:lnTo>
                <a:lnTo>
                  <a:pt x="8640960" y="4392488"/>
                </a:lnTo>
                <a:lnTo>
                  <a:pt x="3600400" y="4392488"/>
                </a:lnTo>
                <a:lnTo>
                  <a:pt x="5720721" y="5154208"/>
                </a:lnTo>
                <a:lnTo>
                  <a:pt x="1503955" y="5126135"/>
                </a:lnTo>
                <a:lnTo>
                  <a:pt x="0" y="5115502"/>
                </a:lnTo>
                <a:lnTo>
                  <a:pt x="0" y="3660407"/>
                </a:lnTo>
                <a:lnTo>
                  <a:pt x="0" y="2562285"/>
                </a:lnTo>
                <a:lnTo>
                  <a:pt x="0" y="2562285"/>
                </a:lnTo>
                <a:lnTo>
                  <a:pt x="0" y="0"/>
                </a:lnTo>
                <a:close/>
              </a:path>
            </a:pathLst>
          </a:custGeom>
          <a:solidFill>
            <a:schemeClr val="bg1"/>
          </a:solidFill>
          <a:ln w="38100">
            <a:solidFill>
              <a:schemeClr val="bg1"/>
            </a:solidFill>
          </a:ln>
        </p:spPr>
        <p:style>
          <a:lnRef idx="2">
            <a:schemeClr val="accent2"/>
          </a:lnRef>
          <a:fillRef idx="1">
            <a:schemeClr val="lt1"/>
          </a:fillRef>
          <a:effectRef idx="0">
            <a:schemeClr val="accent2"/>
          </a:effectRef>
          <a:fontRef idx="minor">
            <a:schemeClr val="dk1"/>
          </a:fontRef>
        </p:style>
        <p:txBody>
          <a:bodyPr anchor="ctr"/>
          <a:lstStyle/>
          <a:p>
            <a:pPr eaLnBrk="1" fontAlgn="auto" hangingPunct="1">
              <a:lnSpc>
                <a:spcPct val="130000"/>
              </a:lnSpc>
              <a:spcBef>
                <a:spcPts val="0"/>
              </a:spcBef>
              <a:spcAft>
                <a:spcPts val="0"/>
              </a:spcAft>
              <a:defRPr/>
            </a:pPr>
            <a:r>
              <a:rPr kumimoji="0" lang="zh-TW" altLang="en-US" sz="2600" dirty="0">
                <a:solidFill>
                  <a:prstClr val="black"/>
                </a:solidFill>
                <a:latin typeface="Microsoft JhengHei" charset="-120"/>
                <a:ea typeface="Microsoft JhengHei" charset="-120"/>
                <a:cs typeface="Microsoft JhengHei" charset="-120"/>
              </a:rPr>
              <a:t>二者需</a:t>
            </a:r>
            <a:r>
              <a:rPr kumimoji="0" lang="zh-TW" altLang="en-US" sz="2600" b="1" dirty="0">
                <a:solidFill>
                  <a:srgbClr val="FF0000"/>
                </a:solidFill>
                <a:latin typeface="Microsoft JhengHei" charset="-120"/>
                <a:ea typeface="Microsoft JhengHei" charset="-120"/>
                <a:cs typeface="Microsoft JhengHei" charset="-120"/>
              </a:rPr>
              <a:t>結合編織</a:t>
            </a:r>
            <a:r>
              <a:rPr kumimoji="0" lang="zh-TW" altLang="en-US" sz="2600" dirty="0">
                <a:solidFill>
                  <a:prstClr val="black"/>
                </a:solidFill>
                <a:latin typeface="Microsoft JhengHei" charset="-120"/>
                <a:ea typeface="Microsoft JhengHei" charset="-120"/>
                <a:cs typeface="Microsoft JhengHei" charset="-120"/>
              </a:rPr>
              <a:t>在一起，構築</a:t>
            </a:r>
            <a:r>
              <a:rPr kumimoji="0" lang="zh-TW" altLang="en-US" sz="2600" b="1" dirty="0">
                <a:solidFill>
                  <a:srgbClr val="FF0000"/>
                </a:solidFill>
                <a:latin typeface="Microsoft JhengHei" charset="-120"/>
                <a:ea typeface="Microsoft JhengHei" charset="-120"/>
                <a:cs typeface="Microsoft JhengHei" charset="-120"/>
              </a:rPr>
              <a:t>完整的學習</a:t>
            </a:r>
            <a:r>
              <a:rPr kumimoji="0" lang="zh-TW" altLang="en-US" sz="2600" dirty="0">
                <a:solidFill>
                  <a:prstClr val="black"/>
                </a:solidFill>
                <a:latin typeface="Microsoft JhengHei" charset="-120"/>
                <a:ea typeface="Microsoft JhengHei" charset="-120"/>
                <a:cs typeface="Microsoft JhengHei" charset="-120"/>
              </a:rPr>
              <a:t>。</a:t>
            </a:r>
            <a:endParaRPr kumimoji="0" lang="en-US" altLang="zh-TW" sz="2600" dirty="0">
              <a:solidFill>
                <a:prstClr val="black"/>
              </a:solidFill>
              <a:latin typeface="Microsoft JhengHei" charset="-120"/>
              <a:ea typeface="Microsoft JhengHei" charset="-120"/>
              <a:cs typeface="Microsoft JhengHei" charset="-120"/>
            </a:endParaRPr>
          </a:p>
          <a:p>
            <a:pPr eaLnBrk="1" fontAlgn="auto" hangingPunct="1">
              <a:lnSpc>
                <a:spcPct val="130000"/>
              </a:lnSpc>
              <a:spcBef>
                <a:spcPts val="0"/>
              </a:spcBef>
              <a:spcAft>
                <a:spcPts val="0"/>
              </a:spcAft>
              <a:defRPr/>
            </a:pPr>
            <a:r>
              <a:rPr kumimoji="0" lang="zh-TW" altLang="en-US" sz="2600" dirty="0">
                <a:solidFill>
                  <a:prstClr val="black"/>
                </a:solidFill>
                <a:latin typeface="Microsoft JhengHei" charset="-120"/>
                <a:ea typeface="Microsoft JhengHei" charset="-120"/>
                <a:cs typeface="Microsoft JhengHei" charset="-120"/>
              </a:rPr>
              <a:t>素養導向下的課程、教學及教材發展，乃在強調</a:t>
            </a:r>
            <a:r>
              <a:rPr kumimoji="0" lang="zh-TW" altLang="en-US" sz="2800" b="1" dirty="0">
                <a:solidFill>
                  <a:srgbClr val="0000FF"/>
                </a:solidFill>
                <a:latin typeface="Microsoft JhengHei" charset="-120"/>
                <a:ea typeface="Microsoft JhengHei" charset="-120"/>
                <a:cs typeface="Microsoft JhengHei" charset="-120"/>
              </a:rPr>
              <a:t>終身學習者</a:t>
            </a:r>
            <a:r>
              <a:rPr kumimoji="0" lang="zh-TW" altLang="en-US" sz="2600" dirty="0">
                <a:solidFill>
                  <a:prstClr val="black"/>
                </a:solidFill>
                <a:latin typeface="Microsoft JhengHei" charset="-120"/>
                <a:ea typeface="Microsoft JhengHei" charset="-120"/>
                <a:cs typeface="Microsoft JhengHei" charset="-120"/>
              </a:rPr>
              <a:t>的陶養，面對快速變遷的資訊及社會，除了重視</a:t>
            </a:r>
            <a:r>
              <a:rPr kumimoji="0" lang="zh-TW" altLang="en-US" sz="2800" b="1" dirty="0">
                <a:solidFill>
                  <a:srgbClr val="F7005A"/>
                </a:solidFill>
                <a:latin typeface="Microsoft JhengHei" charset="-120"/>
                <a:ea typeface="Microsoft JhengHei" charset="-120"/>
                <a:cs typeface="Microsoft JhengHei" charset="-120"/>
              </a:rPr>
              <a:t>知識</a:t>
            </a:r>
            <a:r>
              <a:rPr kumimoji="0" lang="zh-TW" altLang="en-US" sz="2600" dirty="0">
                <a:solidFill>
                  <a:prstClr val="black"/>
                </a:solidFill>
                <a:latin typeface="Microsoft JhengHei" charset="-120"/>
                <a:ea typeface="Microsoft JhengHei" charset="-120"/>
                <a:cs typeface="Microsoft JhengHei" charset="-120"/>
              </a:rPr>
              <a:t>之外，更要注重</a:t>
            </a:r>
            <a:r>
              <a:rPr kumimoji="0" lang="zh-TW" altLang="en-US" sz="2800" b="1" dirty="0">
                <a:solidFill>
                  <a:srgbClr val="F7005A"/>
                </a:solidFill>
                <a:latin typeface="Microsoft JhengHei" charset="-120"/>
                <a:ea typeface="Microsoft JhengHei" charset="-120"/>
                <a:cs typeface="Microsoft JhengHei" charset="-120"/>
              </a:rPr>
              <a:t>行動</a:t>
            </a:r>
            <a:r>
              <a:rPr kumimoji="0" lang="zh-TW" altLang="en-US" sz="2600" dirty="0">
                <a:solidFill>
                  <a:prstClr val="black"/>
                </a:solidFill>
                <a:latin typeface="Microsoft JhengHei" charset="-120"/>
                <a:ea typeface="Microsoft JhengHei" charset="-120"/>
                <a:cs typeface="Microsoft JhengHei" charset="-120"/>
              </a:rPr>
              <a:t>及</a:t>
            </a:r>
            <a:r>
              <a:rPr kumimoji="0" lang="zh-TW" altLang="en-US" sz="2800" b="1" dirty="0">
                <a:solidFill>
                  <a:srgbClr val="F7005A"/>
                </a:solidFill>
                <a:latin typeface="Microsoft JhengHei" charset="-120"/>
                <a:ea typeface="Microsoft JhengHei" charset="-120"/>
                <a:cs typeface="Microsoft JhengHei" charset="-120"/>
              </a:rPr>
              <a:t>態度</a:t>
            </a:r>
            <a:r>
              <a:rPr kumimoji="0" lang="zh-TW" altLang="en-US" sz="2600" dirty="0">
                <a:solidFill>
                  <a:prstClr val="black"/>
                </a:solidFill>
                <a:latin typeface="Microsoft JhengHei" charset="-120"/>
                <a:ea typeface="Microsoft JhengHei" charset="-120"/>
                <a:cs typeface="Microsoft JhengHei" charset="-120"/>
              </a:rPr>
              <a:t>，並透過「</a:t>
            </a:r>
            <a:r>
              <a:rPr kumimoji="0" lang="zh-TW" altLang="en-US" sz="2800" b="1" dirty="0">
                <a:solidFill>
                  <a:srgbClr val="F7005A"/>
                </a:solidFill>
                <a:latin typeface="Microsoft JhengHei" charset="-120"/>
                <a:ea typeface="Microsoft JhengHei" charset="-120"/>
                <a:cs typeface="Microsoft JhengHei" charset="-120"/>
              </a:rPr>
              <a:t>覺察及省思</a:t>
            </a:r>
            <a:r>
              <a:rPr kumimoji="0" lang="zh-TW" altLang="en-US" sz="2600" dirty="0">
                <a:solidFill>
                  <a:prstClr val="black"/>
                </a:solidFill>
                <a:latin typeface="Microsoft JhengHei" charset="-120"/>
                <a:ea typeface="Microsoft JhengHei" charset="-120"/>
                <a:cs typeface="Microsoft JhengHei" charset="-120"/>
              </a:rPr>
              <a:t>」將此三者串連為三位一體，以求自我精進並與時俱進。</a:t>
            </a:r>
          </a:p>
        </p:txBody>
      </p:sp>
      <p:grpSp>
        <p:nvGrpSpPr>
          <p:cNvPr id="53255" name="群組 7">
            <a:extLst>
              <a:ext uri="{FF2B5EF4-FFF2-40B4-BE49-F238E27FC236}">
                <a16:creationId xmlns:a16="http://schemas.microsoft.com/office/drawing/2014/main" xmlns="" id="{8254249E-208C-463A-848B-128998FCDF02}"/>
              </a:ext>
            </a:extLst>
          </p:cNvPr>
          <p:cNvGrpSpPr>
            <a:grpSpLocks/>
          </p:cNvGrpSpPr>
          <p:nvPr/>
        </p:nvGrpSpPr>
        <p:grpSpPr bwMode="auto">
          <a:xfrm>
            <a:off x="5575300" y="5087938"/>
            <a:ext cx="3425825" cy="1422400"/>
            <a:chOff x="459492" y="4873696"/>
            <a:chExt cx="1962150" cy="1106878"/>
          </a:xfrm>
        </p:grpSpPr>
        <p:sp>
          <p:nvSpPr>
            <p:cNvPr id="9" name="圓角矩形 8">
              <a:extLst>
                <a:ext uri="{FF2B5EF4-FFF2-40B4-BE49-F238E27FC236}">
                  <a16:creationId xmlns:a16="http://schemas.microsoft.com/office/drawing/2014/main" xmlns="" id="{F7039FB9-2522-4BF0-9093-D4A97FABD7FA}"/>
                </a:ext>
              </a:extLst>
            </p:cNvPr>
            <p:cNvSpPr/>
            <p:nvPr/>
          </p:nvSpPr>
          <p:spPr>
            <a:xfrm>
              <a:off x="492225" y="4873696"/>
              <a:ext cx="1828491" cy="89069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0" name="圓角化同側角落矩形 9">
              <a:extLst>
                <a:ext uri="{FF2B5EF4-FFF2-40B4-BE49-F238E27FC236}">
                  <a16:creationId xmlns:a16="http://schemas.microsoft.com/office/drawing/2014/main" xmlns="" id="{8B559A8F-A3A5-4228-9DEC-33E495F3D055}"/>
                </a:ext>
              </a:extLst>
            </p:cNvPr>
            <p:cNvSpPr/>
            <p:nvPr/>
          </p:nvSpPr>
          <p:spPr>
            <a:xfrm>
              <a:off x="492225" y="4879872"/>
              <a:ext cx="1829400" cy="444728"/>
            </a:xfrm>
            <a:prstGeom prst="round2SameRect">
              <a:avLst>
                <a:gd name="adj1" fmla="val 30330"/>
                <a:gd name="adj2" fmla="val 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53258" name="矩形 10">
              <a:extLst>
                <a:ext uri="{FF2B5EF4-FFF2-40B4-BE49-F238E27FC236}">
                  <a16:creationId xmlns:a16="http://schemas.microsoft.com/office/drawing/2014/main" xmlns="" id="{849BC561-E764-4E6C-A748-F3DF089A443B}"/>
                </a:ext>
              </a:extLst>
            </p:cNvPr>
            <p:cNvSpPr>
              <a:spLocks noChangeArrowheads="1"/>
            </p:cNvSpPr>
            <p:nvPr/>
          </p:nvSpPr>
          <p:spPr bwMode="auto">
            <a:xfrm>
              <a:off x="459492" y="4927208"/>
              <a:ext cx="1962150" cy="1053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Aft>
                  <a:spcPts val="1200"/>
                </a:spcAft>
              </a:pPr>
              <a:r>
                <a:rPr kumimoji="0" lang="zh-TW" altLang="en-US" sz="2400" b="1">
                  <a:solidFill>
                    <a:srgbClr val="FFFFFF"/>
                  </a:solidFill>
                  <a:latin typeface="微軟正黑體" panose="020B0604030504040204" pitchFamily="34" charset="-120"/>
                  <a:ea typeface="微軟正黑體" panose="020B0604030504040204" pitchFamily="34" charset="-120"/>
                </a:rPr>
                <a:t>各領域/科目學習重點</a:t>
              </a:r>
            </a:p>
            <a:p>
              <a:pPr algn="ctr" eaLnBrk="1" hangingPunct="1"/>
              <a:r>
                <a:rPr kumimoji="0" lang="zh-TW" altLang="en-US" sz="2400" b="1">
                  <a:solidFill>
                    <a:srgbClr val="FFFFFF"/>
                  </a:solidFill>
                  <a:latin typeface="微軟正黑體" panose="020B0604030504040204" pitchFamily="34" charset="-120"/>
                  <a:ea typeface="微軟正黑體" panose="020B0604030504040204" pitchFamily="34" charset="-120"/>
                </a:rPr>
                <a:t>（學習表現／學習內容）</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xmlns="" id="{D2D4FEE6-8F21-45B9-B962-4085CC9B15D7}"/>
              </a:ext>
            </a:extLst>
          </p:cNvPr>
          <p:cNvSpPr/>
          <p:nvPr/>
        </p:nvSpPr>
        <p:spPr>
          <a:xfrm rot="1812996">
            <a:off x="5608638" y="3606800"/>
            <a:ext cx="1993900" cy="2238375"/>
          </a:xfrm>
          <a:prstGeom prst="rect">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2" name="直線接點 21">
            <a:extLst>
              <a:ext uri="{FF2B5EF4-FFF2-40B4-BE49-F238E27FC236}">
                <a16:creationId xmlns:a16="http://schemas.microsoft.com/office/drawing/2014/main" xmlns="" id="{3D4E7EBE-5F83-4A23-9251-A75BC4FDEB15}"/>
              </a:ext>
            </a:extLst>
          </p:cNvPr>
          <p:cNvCxnSpPr/>
          <p:nvPr/>
        </p:nvCxnSpPr>
        <p:spPr>
          <a:xfrm flipH="1">
            <a:off x="5889625" y="2895600"/>
            <a:ext cx="2922588" cy="50704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xmlns="" id="{65C4D88D-FF00-4D27-AB8B-2376E1771D4C}"/>
              </a:ext>
            </a:extLst>
          </p:cNvPr>
          <p:cNvSpPr/>
          <p:nvPr/>
        </p:nvSpPr>
        <p:spPr>
          <a:xfrm>
            <a:off x="4297363" y="2420938"/>
            <a:ext cx="5891212" cy="5964237"/>
          </a:xfrm>
          <a:prstGeom prst="ellipse">
            <a:avLst/>
          </a:prstGeom>
          <a:no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a:extLst>
              <a:ext uri="{FF2B5EF4-FFF2-40B4-BE49-F238E27FC236}">
                <a16:creationId xmlns:a16="http://schemas.microsoft.com/office/drawing/2014/main" xmlns="" id="{C9AE7D46-1B67-45CD-8951-DDB470673BBE}"/>
              </a:ext>
            </a:extLst>
          </p:cNvPr>
          <p:cNvSpPr/>
          <p:nvPr/>
        </p:nvSpPr>
        <p:spPr>
          <a:xfrm>
            <a:off x="34925" y="1125538"/>
            <a:ext cx="2447925" cy="2446337"/>
          </a:xfrm>
          <a:prstGeom prst="ellipse">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6" name="直線接點 25">
            <a:extLst>
              <a:ext uri="{FF2B5EF4-FFF2-40B4-BE49-F238E27FC236}">
                <a16:creationId xmlns:a16="http://schemas.microsoft.com/office/drawing/2014/main" xmlns="" id="{3C5B118E-645C-44E7-816F-C2140BCE1531}"/>
              </a:ext>
            </a:extLst>
          </p:cNvPr>
          <p:cNvCxnSpPr/>
          <p:nvPr/>
        </p:nvCxnSpPr>
        <p:spPr>
          <a:xfrm flipH="1">
            <a:off x="-566738" y="188913"/>
            <a:ext cx="3292476" cy="47529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xmlns="" id="{4F3DA112-7A9B-435E-B6FB-0089CF71193D}"/>
              </a:ext>
            </a:extLst>
          </p:cNvPr>
          <p:cNvCxnSpPr/>
          <p:nvPr/>
        </p:nvCxnSpPr>
        <p:spPr>
          <a:xfrm>
            <a:off x="2051050" y="-98425"/>
            <a:ext cx="6589713" cy="28606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pic>
        <p:nvPicPr>
          <p:cNvPr id="55304" name="圖片 28">
            <a:extLst>
              <a:ext uri="{FF2B5EF4-FFF2-40B4-BE49-F238E27FC236}">
                <a16:creationId xmlns:a16="http://schemas.microsoft.com/office/drawing/2014/main" xmlns="" id="{C50042E4-607F-4C1A-83BD-D64A443C67D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6300" y="508000"/>
            <a:ext cx="6697663"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5" name="矩形 32">
            <a:extLst>
              <a:ext uri="{FF2B5EF4-FFF2-40B4-BE49-F238E27FC236}">
                <a16:creationId xmlns:a16="http://schemas.microsoft.com/office/drawing/2014/main" xmlns="" id="{668A2B6D-A825-4FB3-BA48-2FE9E1F43165}"/>
              </a:ext>
            </a:extLst>
          </p:cNvPr>
          <p:cNvSpPr>
            <a:spLocks noChangeArrowheads="1"/>
          </p:cNvSpPr>
          <p:nvPr/>
        </p:nvSpPr>
        <p:spPr bwMode="auto">
          <a:xfrm>
            <a:off x="-333375" y="968375"/>
            <a:ext cx="7704138"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4400" b="1">
                <a:solidFill>
                  <a:srgbClr val="098E40"/>
                </a:solidFill>
              </a:rPr>
              <a:t>貳、</a:t>
            </a:r>
            <a:r>
              <a:rPr lang="zh-TW" altLang="en-US" sz="4400" b="1">
                <a:solidFill>
                  <a:srgbClr val="098E40"/>
                </a:solidFill>
                <a:sym typeface="Times New Roman" panose="02020603050405020304" pitchFamily="18" charset="0"/>
              </a:rPr>
              <a:t>健康與體育領域</a:t>
            </a:r>
            <a:endParaRPr lang="en-US" altLang="zh-TW" sz="4400" b="1">
              <a:solidFill>
                <a:srgbClr val="098E40"/>
              </a:solidFill>
              <a:sym typeface="Times New Roman" panose="02020603050405020304" pitchFamily="18" charset="0"/>
            </a:endParaRPr>
          </a:p>
          <a:p>
            <a:pPr>
              <a:spcBef>
                <a:spcPct val="0"/>
              </a:spcBef>
              <a:buFontTx/>
              <a:buNone/>
            </a:pPr>
            <a:r>
              <a:rPr lang="zh-TW" altLang="en-US" sz="4400" b="1">
                <a:solidFill>
                  <a:srgbClr val="098E40"/>
                </a:solidFill>
                <a:sym typeface="Times New Roman" panose="02020603050405020304" pitchFamily="18" charset="0"/>
              </a:rPr>
              <a:t>                 課綱特色</a:t>
            </a:r>
            <a:endParaRPr lang="en-US" altLang="zh-TW" sz="4400" b="1">
              <a:solidFill>
                <a:srgbClr val="098E40"/>
              </a:solidFill>
              <a:sym typeface="Times New Roman" panose="02020603050405020304" pitchFamily="18" charset="0"/>
            </a:endParaRPr>
          </a:p>
          <a:p>
            <a:pPr>
              <a:spcBef>
                <a:spcPct val="0"/>
              </a:spcBef>
              <a:buFontTx/>
              <a:buNone/>
            </a:pPr>
            <a:r>
              <a:rPr lang="zh-TW" altLang="en-US" sz="4400" b="1">
                <a:solidFill>
                  <a:srgbClr val="098E40"/>
                </a:solidFill>
              </a:rPr>
              <a:t>                 及新舊課綱之差異</a:t>
            </a:r>
          </a:p>
          <a:p>
            <a:pPr>
              <a:spcBef>
                <a:spcPct val="0"/>
              </a:spcBef>
              <a:buFontTx/>
              <a:buNone/>
            </a:pPr>
            <a:endParaRPr lang="en-US" altLang="zh-TW" sz="4400" b="1">
              <a:solidFill>
                <a:srgbClr val="098E40"/>
              </a:solidFill>
            </a:endParaRPr>
          </a:p>
        </p:txBody>
      </p:sp>
      <p:cxnSp>
        <p:nvCxnSpPr>
          <p:cNvPr id="41" name="直線接點 40">
            <a:extLst>
              <a:ext uri="{FF2B5EF4-FFF2-40B4-BE49-F238E27FC236}">
                <a16:creationId xmlns:a16="http://schemas.microsoft.com/office/drawing/2014/main" xmlns="" id="{E5B8815E-5ABE-4415-A796-E368C59E6B39}"/>
              </a:ext>
            </a:extLst>
          </p:cNvPr>
          <p:cNvCxnSpPr/>
          <p:nvPr/>
        </p:nvCxnSpPr>
        <p:spPr>
          <a:xfrm>
            <a:off x="-468313" y="5157788"/>
            <a:ext cx="4103688" cy="17811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xmlns="" id="{1A986048-651C-46FB-8095-8B5C05F949B9}"/>
              </a:ext>
            </a:extLst>
          </p:cNvPr>
          <p:cNvSpPr/>
          <p:nvPr/>
        </p:nvSpPr>
        <p:spPr>
          <a:xfrm>
            <a:off x="5526088" y="6064250"/>
            <a:ext cx="576262" cy="176213"/>
          </a:xfrm>
          <a:prstGeom prst="ellipse">
            <a:avLst/>
          </a:prstGeom>
          <a:solidFill>
            <a:srgbClr val="24A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55308" name="群組 45">
            <a:extLst>
              <a:ext uri="{FF2B5EF4-FFF2-40B4-BE49-F238E27FC236}">
                <a16:creationId xmlns:a16="http://schemas.microsoft.com/office/drawing/2014/main" xmlns="" id="{704CB883-3611-47C6-84E0-5D921EC152E2}"/>
              </a:ext>
            </a:extLst>
          </p:cNvPr>
          <p:cNvGrpSpPr>
            <a:grpSpLocks/>
          </p:cNvGrpSpPr>
          <p:nvPr/>
        </p:nvGrpSpPr>
        <p:grpSpPr bwMode="auto">
          <a:xfrm>
            <a:off x="4429125" y="4868863"/>
            <a:ext cx="2120900" cy="1697037"/>
            <a:chOff x="4433840" y="4926629"/>
            <a:chExt cx="2122135" cy="1697161"/>
          </a:xfrm>
        </p:grpSpPr>
        <p:sp>
          <p:nvSpPr>
            <p:cNvPr id="47" name="橢圓 46">
              <a:extLst>
                <a:ext uri="{FF2B5EF4-FFF2-40B4-BE49-F238E27FC236}">
                  <a16:creationId xmlns:a16="http://schemas.microsoft.com/office/drawing/2014/main" xmlns="" id="{6EB4FDDD-3E82-4FAA-953A-6010CCA6803A}"/>
                </a:ext>
              </a:extLst>
            </p:cNvPr>
            <p:cNvSpPr/>
            <p:nvPr/>
          </p:nvSpPr>
          <p:spPr>
            <a:xfrm>
              <a:off x="5525088" y="5318770"/>
              <a:ext cx="576598" cy="57630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弧線 47">
              <a:extLst>
                <a:ext uri="{FF2B5EF4-FFF2-40B4-BE49-F238E27FC236}">
                  <a16:creationId xmlns:a16="http://schemas.microsoft.com/office/drawing/2014/main" xmlns="" id="{F096DA39-05CF-49AF-BBC2-E7584BB14FD4}"/>
                </a:ext>
              </a:extLst>
            </p:cNvPr>
            <p:cNvSpPr/>
            <p:nvPr/>
          </p:nvSpPr>
          <p:spPr>
            <a:xfrm rot="11918451">
              <a:off x="5836419" y="5109204"/>
              <a:ext cx="719556" cy="64933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49" name="弧線 48">
              <a:extLst>
                <a:ext uri="{FF2B5EF4-FFF2-40B4-BE49-F238E27FC236}">
                  <a16:creationId xmlns:a16="http://schemas.microsoft.com/office/drawing/2014/main" xmlns="" id="{53191EA6-EEA0-41B7-8654-3BA6A12FE6E7}"/>
                </a:ext>
              </a:extLst>
            </p:cNvPr>
            <p:cNvSpPr/>
            <p:nvPr/>
          </p:nvSpPr>
          <p:spPr>
            <a:xfrm rot="900000">
              <a:off x="5096213" y="5480706"/>
              <a:ext cx="721145" cy="65092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0" name="弧線 49">
              <a:extLst>
                <a:ext uri="{FF2B5EF4-FFF2-40B4-BE49-F238E27FC236}">
                  <a16:creationId xmlns:a16="http://schemas.microsoft.com/office/drawing/2014/main" xmlns="" id="{D4F05E7D-D4C2-4CAA-8B89-86B9DCC287B5}"/>
                </a:ext>
              </a:extLst>
            </p:cNvPr>
            <p:cNvSpPr/>
            <p:nvPr/>
          </p:nvSpPr>
          <p:spPr>
            <a:xfrm rot="6184650">
              <a:off x="5234612" y="4966134"/>
              <a:ext cx="806509" cy="727498"/>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1" name="弧線 50">
              <a:extLst>
                <a:ext uri="{FF2B5EF4-FFF2-40B4-BE49-F238E27FC236}">
                  <a16:creationId xmlns:a16="http://schemas.microsoft.com/office/drawing/2014/main" xmlns="" id="{6CBFC5A4-503F-4464-9E3B-BF281D18790C}"/>
                </a:ext>
              </a:extLst>
            </p:cNvPr>
            <p:cNvSpPr/>
            <p:nvPr/>
          </p:nvSpPr>
          <p:spPr>
            <a:xfrm rot="1224715">
              <a:off x="4433840" y="5253678"/>
              <a:ext cx="1515357" cy="1370112"/>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pSp>
      <p:sp>
        <p:nvSpPr>
          <p:cNvPr id="52" name="矩形 51">
            <a:extLst>
              <a:ext uri="{FF2B5EF4-FFF2-40B4-BE49-F238E27FC236}">
                <a16:creationId xmlns:a16="http://schemas.microsoft.com/office/drawing/2014/main" xmlns="" id="{B3F2C3B5-B52D-4115-B8A9-E63D37D1AAB4}"/>
              </a:ext>
            </a:extLst>
          </p:cNvPr>
          <p:cNvSpPr/>
          <p:nvPr/>
        </p:nvSpPr>
        <p:spPr>
          <a:xfrm rot="1726128">
            <a:off x="8880475" y="2333625"/>
            <a:ext cx="887413" cy="1282700"/>
          </a:xfrm>
          <a:prstGeom prst="rect">
            <a:avLst/>
          </a:prstGeom>
          <a:solidFill>
            <a:srgbClr val="8FC3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5310" name="圖片 19">
            <a:extLst>
              <a:ext uri="{FF2B5EF4-FFF2-40B4-BE49-F238E27FC236}">
                <a16:creationId xmlns:a16="http://schemas.microsoft.com/office/drawing/2014/main" xmlns="" id="{5120CC58-08B1-4EFC-AFDA-9FE91C64123F}"/>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42379">
            <a:off x="5721350" y="244475"/>
            <a:ext cx="3186113"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1" name="圖片 1">
            <a:extLst>
              <a:ext uri="{FF2B5EF4-FFF2-40B4-BE49-F238E27FC236}">
                <a16:creationId xmlns:a16="http://schemas.microsoft.com/office/drawing/2014/main" xmlns="" id="{BDE29703-3A63-4CC3-B4C6-7907B5A2593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92188" y="3852863"/>
            <a:ext cx="6357937" cy="2608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1.</a:t>
            </a:r>
            <a:r>
              <a:rPr lang="zh-TW" altLang="en-US" dirty="0" smtClean="0"/>
              <a:t>請學員安靜研讀九年一貫健體領綱以及</a:t>
            </a:r>
            <a:endParaRPr lang="en-US" altLang="zh-TW" dirty="0" smtClean="0"/>
          </a:p>
          <a:p>
            <a:pPr>
              <a:buNone/>
            </a:pPr>
            <a:r>
              <a:rPr lang="zh-TW" altLang="en-US" dirty="0" smtClean="0"/>
              <a:t> </a:t>
            </a:r>
            <a:r>
              <a:rPr lang="zh-TW" altLang="en-US" dirty="0" smtClean="0"/>
              <a:t>      十二年國教健體領綱。（</a:t>
            </a:r>
            <a:r>
              <a:rPr lang="en-US" altLang="zh-TW" dirty="0" smtClean="0"/>
              <a:t>15</a:t>
            </a:r>
            <a:r>
              <a:rPr lang="zh-TW" altLang="en-US" dirty="0" smtClean="0"/>
              <a:t>分鐘）</a:t>
            </a:r>
            <a:endParaRPr lang="en-US" altLang="zh-TW" dirty="0" smtClean="0"/>
          </a:p>
          <a:p>
            <a:endParaRPr lang="en-US" altLang="zh-TW" dirty="0" smtClean="0"/>
          </a:p>
          <a:p>
            <a:r>
              <a:rPr lang="en-US" altLang="zh-TW" dirty="0" smtClean="0"/>
              <a:t>2.</a:t>
            </a:r>
            <a:r>
              <a:rPr lang="zh-TW" altLang="en-US" dirty="0" smtClean="0"/>
              <a:t>同組討論分析兩套課綱差異並寫在海報</a:t>
            </a:r>
            <a:endParaRPr lang="en-US" altLang="zh-TW" dirty="0" smtClean="0"/>
          </a:p>
          <a:p>
            <a:r>
              <a:rPr lang="zh-TW" altLang="en-US" dirty="0" smtClean="0"/>
              <a:t>    紙上分享。（</a:t>
            </a:r>
            <a:r>
              <a:rPr lang="en-US" altLang="zh-TW" dirty="0" smtClean="0"/>
              <a:t>5</a:t>
            </a:r>
            <a:r>
              <a:rPr lang="zh-TW" altLang="en-US" dirty="0" smtClean="0"/>
              <a:t>分鐘）</a:t>
            </a:r>
            <a:endParaRPr lang="en-US" altLang="zh-TW" dirty="0" smtClean="0"/>
          </a:p>
          <a:p>
            <a:endParaRPr lang="en-US" altLang="zh-TW" dirty="0" smtClean="0"/>
          </a:p>
          <a:p>
            <a:r>
              <a:rPr lang="en-US" altLang="zh-TW" dirty="0" smtClean="0"/>
              <a:t>3.</a:t>
            </a:r>
            <a:r>
              <a:rPr lang="zh-TW" altLang="en-US" dirty="0" smtClean="0"/>
              <a:t>各組分享。（</a:t>
            </a:r>
            <a:r>
              <a:rPr lang="en-US" altLang="zh-TW" dirty="0" smtClean="0"/>
              <a:t>5</a:t>
            </a:r>
            <a:r>
              <a:rPr lang="zh-TW" altLang="en-US" dirty="0" smtClean="0"/>
              <a:t>分鐘）</a:t>
            </a:r>
            <a:endParaRPr lang="zh-TW" altLang="en-US" dirty="0"/>
          </a:p>
        </p:txBody>
      </p:sp>
      <p:sp>
        <p:nvSpPr>
          <p:cNvPr id="4" name="投影片編號版面配置區 3"/>
          <p:cNvSpPr>
            <a:spLocks noGrp="1"/>
          </p:cNvSpPr>
          <p:nvPr>
            <p:ph type="sldNum" sz="quarter" idx="12"/>
          </p:nvPr>
        </p:nvSpPr>
        <p:spPr/>
        <p:txBody>
          <a:bodyPr/>
          <a:lstStyle/>
          <a:p>
            <a:pPr>
              <a:defRPr/>
            </a:pPr>
            <a:fld id="{A09EC1B8-E168-4CB1-8A7F-7D5F0A27193C}" type="slidenum">
              <a:rPr lang="zh-TW" altLang="en-US" smtClean="0"/>
              <a:pPr>
                <a:defRPr/>
              </a:pPr>
              <a:t>14</a:t>
            </a:fld>
            <a:endParaRPr lang="zh-TW"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編號版面配置區 3">
            <a:extLst>
              <a:ext uri="{FF2B5EF4-FFF2-40B4-BE49-F238E27FC236}">
                <a16:creationId xmlns:a16="http://schemas.microsoft.com/office/drawing/2014/main" xmlns="" id="{0AC14C0A-6000-4279-9BC6-D1AE35176B93}"/>
              </a:ext>
            </a:extLst>
          </p:cNvPr>
          <p:cNvSpPr>
            <a:spLocks noGrp="1" noChangeArrowheads="1"/>
          </p:cNvSpPr>
          <p:nvPr>
            <p:ph type="sldNum" sz="quarter" idx="12"/>
          </p:nvPr>
        </p:nvSpPr>
        <p:spPr bwMode="auto">
          <a:xfrm>
            <a:off x="6827838" y="6554788"/>
            <a:ext cx="20574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AF2CB1FB-9E13-4FC7-AFAC-275FF40338B4}"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15</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6" name="內容版面配置區 2">
            <a:extLst>
              <a:ext uri="{FF2B5EF4-FFF2-40B4-BE49-F238E27FC236}">
                <a16:creationId xmlns:a16="http://schemas.microsoft.com/office/drawing/2014/main" xmlns="" id="{67FD286B-2A92-4AA1-B1F4-3DA45278F17A}"/>
              </a:ext>
            </a:extLst>
          </p:cNvPr>
          <p:cNvSpPr txBox="1"/>
          <p:nvPr/>
        </p:nvSpPr>
        <p:spPr bwMode="auto">
          <a:xfrm>
            <a:off x="1546256" y="1772816"/>
            <a:ext cx="7597744" cy="3001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tx2"/>
              </a:buClr>
              <a:buFont typeface="Wingdings" panose="05000000000000000000" pitchFamily="2" charset="2"/>
              <a:buChar char="v"/>
              <a:defRPr sz="28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6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200"/>
              </a:lnSpc>
              <a:spcBef>
                <a:spcPts val="0"/>
              </a:spcBef>
              <a:buClr>
                <a:srgbClr val="3491C4"/>
              </a:buClr>
              <a:buFont typeface="Wingdings" panose="05000000000000000000" pitchFamily="2" charset="2"/>
              <a:buNone/>
              <a:defRPr/>
            </a:pPr>
            <a:r>
              <a:rPr lang="zh-TW" altLang="en-US" sz="32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主要在於培養具備</a:t>
            </a:r>
            <a:r>
              <a:rPr lang="zh-TW" altLang="en-US" sz="32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健康生活與終身運動 知識、能力與態度</a:t>
            </a:r>
            <a:r>
              <a:rPr lang="zh-TW" altLang="en-US" sz="32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的健全國民，以呼應 十二年國民基本教育「</a:t>
            </a:r>
            <a:r>
              <a:rPr lang="zh-TW" altLang="en-US" sz="3200" dirty="0">
                <a:ln w="1905"/>
                <a:solidFill>
                  <a:srgbClr val="FF000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成就每一個孩子</a:t>
            </a:r>
            <a:r>
              <a:rPr lang="zh-TW" altLang="en-US" sz="32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」的願景。</a:t>
            </a:r>
            <a:endParaRPr kumimoji="0" lang="zh-TW" altLang="en-US" sz="3200" dirty="0">
              <a:ln w="1905"/>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14" name="標題 1">
            <a:extLst>
              <a:ext uri="{FF2B5EF4-FFF2-40B4-BE49-F238E27FC236}">
                <a16:creationId xmlns:a16="http://schemas.microsoft.com/office/drawing/2014/main" xmlns="" id="{59441B2E-3FDA-4C28-B784-99F40A13DEBC}"/>
              </a:ext>
            </a:extLst>
          </p:cNvPr>
          <p:cNvSpPr>
            <a:spLocks noGrp="1"/>
          </p:cNvSpPr>
          <p:nvPr>
            <p:ph type="title"/>
          </p:nvPr>
        </p:nvSpPr>
        <p:spPr>
          <a:xfrm>
            <a:off x="962025" y="692150"/>
            <a:ext cx="4618038" cy="1143000"/>
          </a:xfrm>
        </p:spPr>
        <p:txBody>
          <a:bodyPr/>
          <a:lstStyle/>
          <a:p>
            <a:pPr algn="l" defTabSz="1955800">
              <a:lnSpc>
                <a:spcPct val="90000"/>
              </a:lnSpc>
              <a:spcAft>
                <a:spcPct val="35000"/>
              </a:spcAft>
              <a:defRPr/>
            </a:pPr>
            <a:r>
              <a:rPr kumimoji="1" lang="zh-TW" altLang="en-US" sz="4000" b="1" dirty="0">
                <a:solidFill>
                  <a:srgbClr val="098E40"/>
                </a:solidFill>
                <a:effectLst>
                  <a:outerShdw blurRad="38100" dist="38100" dir="2700000" algn="tl">
                    <a:srgbClr val="000000">
                      <a:alpha val="18000"/>
                    </a:srgbClr>
                  </a:outerShdw>
                </a:effectLst>
                <a:cs typeface="+mn-cs"/>
              </a:rPr>
              <a:t>一、基本理念</a:t>
            </a:r>
          </a:p>
        </p:txBody>
      </p:sp>
      <p:pic>
        <p:nvPicPr>
          <p:cNvPr id="57349" name="Picture 3">
            <a:extLst>
              <a:ext uri="{FF2B5EF4-FFF2-40B4-BE49-F238E27FC236}">
                <a16:creationId xmlns:a16="http://schemas.microsoft.com/office/drawing/2014/main" xmlns="" id="{9DF715A3-5D70-42A2-BAB1-1164150C305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702559">
            <a:off x="1428750" y="3870325"/>
            <a:ext cx="3686175" cy="264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7350" name="Picture 4">
            <a:extLst>
              <a:ext uri="{FF2B5EF4-FFF2-40B4-BE49-F238E27FC236}">
                <a16:creationId xmlns:a16="http://schemas.microsoft.com/office/drawing/2014/main" xmlns="" id="{FDA0677A-B2E0-469A-B877-17CC60846C4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81396">
            <a:off x="5207000" y="3892550"/>
            <a:ext cx="3297238" cy="2268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351" name="Shape 630">
            <a:extLst>
              <a:ext uri="{FF2B5EF4-FFF2-40B4-BE49-F238E27FC236}">
                <a16:creationId xmlns:a16="http://schemas.microsoft.com/office/drawing/2014/main" xmlns="" id="{8B9C1AA8-46E6-44B6-BBA8-91150E898205}"/>
              </a:ext>
            </a:extLst>
          </p:cNvPr>
          <p:cNvSpPr txBox="1">
            <a:spLocks noChangeArrowheads="1"/>
          </p:cNvSpPr>
          <p:nvPr/>
        </p:nvSpPr>
        <p:spPr bwMode="auto">
          <a:xfrm>
            <a:off x="1854200" y="6108700"/>
            <a:ext cx="32226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SzPct val="25000"/>
              <a:buFontTx/>
              <a:buNone/>
            </a:pPr>
            <a:r>
              <a:rPr lang="en-US" altLang="zh-TW" sz="1600" b="1">
                <a:solidFill>
                  <a:srgbClr val="000000"/>
                </a:solidFill>
                <a:sym typeface="Calibri" panose="020F0502020204030204" pitchFamily="34" charset="0"/>
              </a:rPr>
              <a:t>圖片來源：</a:t>
            </a:r>
            <a:r>
              <a:rPr lang="zh-TW" altLang="en-US" sz="1600" b="1">
                <a:solidFill>
                  <a:srgbClr val="000000"/>
                </a:solidFill>
                <a:sym typeface="Calibri" panose="020F0502020204030204" pitchFamily="34" charset="0"/>
              </a:rPr>
              <a:t>有效教學公播版簡報</a:t>
            </a:r>
            <a:endParaRPr lang="en-US" altLang="zh-TW" sz="1600" b="1">
              <a:solidFill>
                <a:srgbClr val="000000"/>
              </a:solidFill>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7C0F7FA-E261-4A53-B8CF-92CF2F95877A}"/>
              </a:ext>
            </a:extLst>
          </p:cNvPr>
          <p:cNvSpPr/>
          <p:nvPr/>
        </p:nvSpPr>
        <p:spPr>
          <a:xfrm>
            <a:off x="1041400" y="1700213"/>
            <a:ext cx="7777163" cy="3619500"/>
          </a:xfrm>
          <a:prstGeom prst="rect">
            <a:avLst/>
          </a:prstGeom>
        </p:spPr>
        <p:txBody>
          <a:bodyPr>
            <a:spAutoFit/>
          </a:bodyPr>
          <a:lstStyle/>
          <a:p>
            <a:pPr>
              <a:lnSpc>
                <a:spcPts val="5500"/>
              </a:lnSpc>
              <a:defRPr/>
            </a:pPr>
            <a:r>
              <a:rPr lang="zh-TW" altLang="en-US" sz="3200" dirty="0">
                <a:latin typeface="微軟正黑體" panose="020B0604030504040204" pitchFamily="34" charset="-120"/>
                <a:ea typeface="微軟正黑體" panose="020B0604030504040204" pitchFamily="34" charset="-120"/>
              </a:rPr>
              <a:t>健康與體育領域包括三項重要內涵：</a:t>
            </a:r>
            <a:endParaRPr lang="en-US" altLang="zh-TW" sz="3200" dirty="0">
              <a:latin typeface="微軟正黑體" panose="020B0604030504040204" pitchFamily="34" charset="-120"/>
              <a:ea typeface="微軟正黑體" panose="020B0604030504040204" pitchFamily="34" charset="-120"/>
            </a:endParaRPr>
          </a:p>
          <a:p>
            <a:pPr marL="457200" indent="-457200">
              <a:lnSpc>
                <a:spcPts val="5500"/>
              </a:lnSpc>
              <a:buFont typeface="Arial" panose="020B0604020202020204" pitchFamily="34" charset="0"/>
              <a:buChar char="•"/>
              <a:defRPr/>
            </a:pPr>
            <a:r>
              <a:rPr lang="zh-TW" altLang="en-US" sz="3200" dirty="0">
                <a:latin typeface="微軟正黑體" panose="020B0604030504040204" pitchFamily="34" charset="-120"/>
                <a:ea typeface="微軟正黑體" panose="020B0604030504040204" pitchFamily="34" charset="-120"/>
              </a:rPr>
              <a:t>以學生為主體，整合生活情境</a:t>
            </a:r>
            <a:endParaRPr lang="en-US" altLang="zh-TW" sz="3200" dirty="0">
              <a:latin typeface="微軟正黑體" panose="020B0604030504040204" pitchFamily="34" charset="-120"/>
              <a:ea typeface="微軟正黑體" panose="020B0604030504040204" pitchFamily="34" charset="-120"/>
            </a:endParaRPr>
          </a:p>
          <a:p>
            <a:pPr marL="457200" indent="-457200">
              <a:lnSpc>
                <a:spcPts val="5500"/>
              </a:lnSpc>
              <a:buFont typeface="Arial" panose="020B0604020202020204" pitchFamily="34" charset="0"/>
              <a:buChar char="•"/>
              <a:defRPr/>
            </a:pPr>
            <a:r>
              <a:rPr lang="zh-TW" altLang="en-US" sz="3200" dirty="0">
                <a:latin typeface="微軟正黑體" panose="020B0604030504040204" pitchFamily="34" charset="-120"/>
                <a:ea typeface="微軟正黑體" panose="020B0604030504040204" pitchFamily="34" charset="-120"/>
              </a:rPr>
              <a:t>運用生活技能、適齡發展、終身學習</a:t>
            </a:r>
          </a:p>
          <a:p>
            <a:pPr marL="457200" indent="-457200">
              <a:lnSpc>
                <a:spcPts val="5500"/>
              </a:lnSpc>
              <a:buFont typeface="Arial" panose="020B0604020202020204" pitchFamily="34" charset="0"/>
              <a:buChar char="•"/>
              <a:defRPr/>
            </a:pPr>
            <a:r>
              <a:rPr lang="zh-TW" altLang="en-US" sz="3200" dirty="0">
                <a:latin typeface="微軟正黑體" panose="020B0604030504040204" pitchFamily="34" charset="-120"/>
                <a:ea typeface="微軟正黑體" panose="020B0604030504040204" pitchFamily="34" charset="-120"/>
              </a:rPr>
              <a:t>建立健康生活型態，培養身體活動能力以鍛鍊身心，培養競爭力。</a:t>
            </a:r>
          </a:p>
        </p:txBody>
      </p:sp>
      <p:grpSp>
        <p:nvGrpSpPr>
          <p:cNvPr id="59395" name="群組 4">
            <a:extLst>
              <a:ext uri="{FF2B5EF4-FFF2-40B4-BE49-F238E27FC236}">
                <a16:creationId xmlns:a16="http://schemas.microsoft.com/office/drawing/2014/main" xmlns="" id="{FE1E4E3A-DAE5-4D80-BD4F-DA54292E44BB}"/>
              </a:ext>
            </a:extLst>
          </p:cNvPr>
          <p:cNvGrpSpPr>
            <a:grpSpLocks/>
          </p:cNvGrpSpPr>
          <p:nvPr/>
        </p:nvGrpSpPr>
        <p:grpSpPr bwMode="auto">
          <a:xfrm>
            <a:off x="4179888" y="4868863"/>
            <a:ext cx="4214812" cy="2954337"/>
            <a:chOff x="1163979" y="4558185"/>
            <a:chExt cx="4214537" cy="2954757"/>
          </a:xfrm>
        </p:grpSpPr>
        <p:pic>
          <p:nvPicPr>
            <p:cNvPr id="59398" name="Picture 2">
              <a:extLst>
                <a:ext uri="{FF2B5EF4-FFF2-40B4-BE49-F238E27FC236}">
                  <a16:creationId xmlns:a16="http://schemas.microsoft.com/office/drawing/2014/main" xmlns="" id="{4ED96EF4-811C-47F8-9E62-AA2570BE086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439570">
              <a:off x="4192852" y="4558185"/>
              <a:ext cx="1185664" cy="11980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弧形 2">
              <a:extLst>
                <a:ext uri="{FF2B5EF4-FFF2-40B4-BE49-F238E27FC236}">
                  <a16:creationId xmlns:a16="http://schemas.microsoft.com/office/drawing/2014/main" xmlns="" id="{58E800D9-9759-4319-A801-4978E6BBD49E}"/>
                </a:ext>
              </a:extLst>
            </p:cNvPr>
            <p:cNvSpPr/>
            <p:nvPr/>
          </p:nvSpPr>
          <p:spPr>
            <a:xfrm rot="18948265">
              <a:off x="1163979" y="5668005"/>
              <a:ext cx="2214418" cy="1844937"/>
            </a:xfrm>
            <a:prstGeom prst="arc">
              <a:avLst>
                <a:gd name="adj1" fmla="val 16200000"/>
                <a:gd name="adj2" fmla="val 21100345"/>
              </a:avLst>
            </a:prstGeom>
            <a:ln w="28575">
              <a:solidFill>
                <a:srgbClr val="F87305"/>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schemeClr val="accent6">
                    <a:lumMod val="75000"/>
                  </a:schemeClr>
                </a:solidFill>
              </a:endParaRPr>
            </a:p>
          </p:txBody>
        </p:sp>
        <p:sp>
          <p:nvSpPr>
            <p:cNvPr id="8" name="橢圓 7">
              <a:extLst>
                <a:ext uri="{FF2B5EF4-FFF2-40B4-BE49-F238E27FC236}">
                  <a16:creationId xmlns:a16="http://schemas.microsoft.com/office/drawing/2014/main" xmlns="" id="{6A707485-9BF9-4B37-BD9F-6947B04F17D5}"/>
                </a:ext>
              </a:extLst>
            </p:cNvPr>
            <p:cNvSpPr/>
            <p:nvPr/>
          </p:nvSpPr>
          <p:spPr>
            <a:xfrm rot="18948265">
              <a:off x="2789473" y="5822015"/>
              <a:ext cx="431772" cy="433449"/>
            </a:xfrm>
            <a:prstGeom prst="ellipse">
              <a:avLst/>
            </a:prstGeom>
            <a:noFill/>
            <a:ln>
              <a:solidFill>
                <a:srgbClr val="F8730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弧形 8">
              <a:extLst>
                <a:ext uri="{FF2B5EF4-FFF2-40B4-BE49-F238E27FC236}">
                  <a16:creationId xmlns:a16="http://schemas.microsoft.com/office/drawing/2014/main" xmlns="" id="{6FED2FE6-2340-49D5-B546-953E8B75DE98}"/>
                </a:ext>
              </a:extLst>
            </p:cNvPr>
            <p:cNvSpPr/>
            <p:nvPr/>
          </p:nvSpPr>
          <p:spPr>
            <a:xfrm rot="18837821">
              <a:off x="2362267" y="5660156"/>
              <a:ext cx="1897332" cy="868306"/>
            </a:xfrm>
            <a:prstGeom prst="arc">
              <a:avLst/>
            </a:prstGeom>
            <a:ln w="28575">
              <a:solidFill>
                <a:srgbClr val="F87305"/>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pSp>
      <p:sp>
        <p:nvSpPr>
          <p:cNvPr id="59396" name="投影片編號版面配置區 3">
            <a:extLst>
              <a:ext uri="{FF2B5EF4-FFF2-40B4-BE49-F238E27FC236}">
                <a16:creationId xmlns:a16="http://schemas.microsoft.com/office/drawing/2014/main" xmlns="" id="{0125B4AB-3AED-4BEA-8576-A9264445347C}"/>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FB479B8F-3569-4965-8D48-200FB784ED1D}"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16</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6" name="標題 1">
            <a:extLst>
              <a:ext uri="{FF2B5EF4-FFF2-40B4-BE49-F238E27FC236}">
                <a16:creationId xmlns:a16="http://schemas.microsoft.com/office/drawing/2014/main" xmlns="" id="{24376E20-56DD-494D-BD66-1543B9272CD4}"/>
              </a:ext>
            </a:extLst>
          </p:cNvPr>
          <p:cNvSpPr>
            <a:spLocks noGrp="1"/>
          </p:cNvSpPr>
          <p:nvPr>
            <p:ph type="title"/>
          </p:nvPr>
        </p:nvSpPr>
        <p:spPr>
          <a:xfrm>
            <a:off x="900113" y="530225"/>
            <a:ext cx="4618037" cy="1143000"/>
          </a:xfrm>
        </p:spPr>
        <p:txBody>
          <a:bodyPr/>
          <a:lstStyle/>
          <a:p>
            <a:pPr algn="l" defTabSz="1955800">
              <a:lnSpc>
                <a:spcPct val="90000"/>
              </a:lnSpc>
              <a:spcAft>
                <a:spcPct val="35000"/>
              </a:spcAft>
              <a:defRPr/>
            </a:pPr>
            <a:r>
              <a:rPr kumimoji="1" lang="zh-TW" altLang="en-US" sz="4000" b="1" dirty="0">
                <a:solidFill>
                  <a:srgbClr val="098E40"/>
                </a:solidFill>
                <a:effectLst>
                  <a:outerShdw blurRad="38100" dist="38100" dir="2700000" algn="tl">
                    <a:srgbClr val="000000">
                      <a:alpha val="18000"/>
                    </a:srgbClr>
                  </a:outerShdw>
                </a:effectLst>
                <a:cs typeface="+mn-cs"/>
              </a:rPr>
              <a:t>二、重要內涵</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xmlns="" id="{AD087D0D-92A2-439C-BC43-BC4CD96FA932}"/>
              </a:ext>
            </a:extLst>
          </p:cNvPr>
          <p:cNvGraphicFramePr/>
          <p:nvPr/>
        </p:nvGraphicFramePr>
        <p:xfrm>
          <a:off x="1547664" y="764704"/>
          <a:ext cx="7008440" cy="5832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43" name="投影片編號版面配置區 3">
            <a:extLst>
              <a:ext uri="{FF2B5EF4-FFF2-40B4-BE49-F238E27FC236}">
                <a16:creationId xmlns:a16="http://schemas.microsoft.com/office/drawing/2014/main" xmlns="" id="{6ABF969D-573C-42B0-AA7B-86FE57EFC5AD}"/>
              </a:ext>
            </a:extLst>
          </p:cNvPr>
          <p:cNvSpPr>
            <a:spLocks noGrp="1" noChangeArrowheads="1"/>
          </p:cNvSpPr>
          <p:nvPr>
            <p:ph type="sldNum" sz="quarter" idx="12"/>
          </p:nvPr>
        </p:nvSpPr>
        <p:spPr bwMode="auto">
          <a:xfrm>
            <a:off x="6827838" y="6554788"/>
            <a:ext cx="20574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0118FD65-A39D-4B73-AB63-49882D5C9CC4}"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17</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6" name="內容版面配置區 2">
            <a:extLst>
              <a:ext uri="{FF2B5EF4-FFF2-40B4-BE49-F238E27FC236}">
                <a16:creationId xmlns:a16="http://schemas.microsoft.com/office/drawing/2014/main" xmlns="" id="{B4E7D202-F5C8-4771-BA2F-BFE39E4C87F3}"/>
              </a:ext>
            </a:extLst>
          </p:cNvPr>
          <p:cNvSpPr txBox="1"/>
          <p:nvPr/>
        </p:nvSpPr>
        <p:spPr bwMode="auto">
          <a:xfrm>
            <a:off x="2237118" y="1628800"/>
            <a:ext cx="6912768" cy="3001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tx2"/>
              </a:buClr>
              <a:buFont typeface="Wingdings" panose="05000000000000000000" pitchFamily="2" charset="2"/>
              <a:buChar char="v"/>
              <a:defRPr sz="28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6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200"/>
              </a:lnSpc>
              <a:spcBef>
                <a:spcPts val="0"/>
              </a:spcBef>
              <a:buClr>
                <a:srgbClr val="3491C4"/>
              </a:buClr>
              <a:buFont typeface="Wingdings" panose="05000000000000000000" pitchFamily="2" charset="2"/>
              <a:buNone/>
              <a:defRPr/>
            </a:pPr>
            <a:r>
              <a:rPr kumimoji="0" lang="zh-TW" altLang="en-US" sz="3600" b="1" dirty="0">
                <a:ln w="1905"/>
                <a:solidFill>
                  <a:prstClr val="black"/>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九年一貫             十二年國教</a:t>
            </a:r>
          </a:p>
        </p:txBody>
      </p:sp>
      <p:sp>
        <p:nvSpPr>
          <p:cNvPr id="61445" name="標題 1">
            <a:extLst>
              <a:ext uri="{FF2B5EF4-FFF2-40B4-BE49-F238E27FC236}">
                <a16:creationId xmlns:a16="http://schemas.microsoft.com/office/drawing/2014/main" xmlns="" id="{D3595CA7-2318-410D-BDDC-93932F59963C}"/>
              </a:ext>
            </a:extLst>
          </p:cNvPr>
          <p:cNvSpPr>
            <a:spLocks noGrp="1"/>
          </p:cNvSpPr>
          <p:nvPr>
            <p:ph type="title"/>
          </p:nvPr>
        </p:nvSpPr>
        <p:spPr>
          <a:xfrm>
            <a:off x="962025" y="692150"/>
            <a:ext cx="4618038" cy="1143000"/>
          </a:xfrm>
        </p:spPr>
        <p:txBody>
          <a:bodyPr/>
          <a:lstStyle/>
          <a:p>
            <a:pPr algn="l"/>
            <a:r>
              <a:rPr lang="en-US" altLang="zh-TW" sz="4000" b="1">
                <a:solidFill>
                  <a:srgbClr val="00B050"/>
                </a:solidFill>
              </a:rPr>
              <a:t>【</a:t>
            </a:r>
            <a:r>
              <a:rPr lang="zh-TW" altLang="en-US" sz="4000" b="1">
                <a:solidFill>
                  <a:srgbClr val="00B050"/>
                </a:solidFill>
              </a:rPr>
              <a:t>總綱教育目標</a:t>
            </a:r>
            <a:r>
              <a:rPr lang="en-US" altLang="zh-TW" sz="4000" b="1">
                <a:solidFill>
                  <a:srgbClr val="00B050"/>
                </a:solidFill>
              </a:rPr>
              <a:t>】</a:t>
            </a:r>
            <a:endParaRPr lang="zh-TW" altLang="en-US" sz="4000" b="1">
              <a:solidFill>
                <a:srgbClr val="00B05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標題 4">
            <a:extLst>
              <a:ext uri="{FF2B5EF4-FFF2-40B4-BE49-F238E27FC236}">
                <a16:creationId xmlns:a16="http://schemas.microsoft.com/office/drawing/2014/main" xmlns="" id="{2972504D-0210-48B3-B726-9B18FBF7EFB6}"/>
              </a:ext>
            </a:extLst>
          </p:cNvPr>
          <p:cNvSpPr>
            <a:spLocks noGrp="1"/>
          </p:cNvSpPr>
          <p:nvPr>
            <p:ph type="title"/>
          </p:nvPr>
        </p:nvSpPr>
        <p:spPr>
          <a:xfrm>
            <a:off x="900113" y="274638"/>
            <a:ext cx="7786687" cy="1143000"/>
          </a:xfrm>
        </p:spPr>
        <p:txBody>
          <a:bodyPr/>
          <a:lstStyle/>
          <a:p>
            <a:r>
              <a:rPr lang="zh-TW" altLang="en-US" sz="4000"/>
              <a:t>健體領域課綱比較</a:t>
            </a:r>
          </a:p>
        </p:txBody>
      </p:sp>
      <p:sp>
        <p:nvSpPr>
          <p:cNvPr id="6" name="文字版面配置區 5">
            <a:extLst>
              <a:ext uri="{FF2B5EF4-FFF2-40B4-BE49-F238E27FC236}">
                <a16:creationId xmlns:a16="http://schemas.microsoft.com/office/drawing/2014/main" xmlns="" id="{8742C874-F030-4AD7-80BC-8A96C6982509}"/>
              </a:ext>
            </a:extLst>
          </p:cNvPr>
          <p:cNvSpPr>
            <a:spLocks noGrp="1"/>
          </p:cNvSpPr>
          <p:nvPr>
            <p:ph type="body" idx="1"/>
          </p:nvPr>
        </p:nvSpPr>
        <p:spPr>
          <a:xfrm>
            <a:off x="1042988" y="1557338"/>
            <a:ext cx="2305050" cy="639762"/>
          </a:xfrm>
        </p:spPr>
        <p:style>
          <a:lnRef idx="1">
            <a:schemeClr val="accent6"/>
          </a:lnRef>
          <a:fillRef idx="2">
            <a:schemeClr val="accent6"/>
          </a:fillRef>
          <a:effectRef idx="1">
            <a:schemeClr val="accent6"/>
          </a:effectRef>
          <a:fontRef idx="minor">
            <a:schemeClr val="dk1"/>
          </a:fontRef>
        </p:style>
        <p:txBody>
          <a:bodyPr/>
          <a:lstStyle/>
          <a:p>
            <a:pPr>
              <a:defRPr/>
            </a:pPr>
            <a:r>
              <a:rPr lang="zh-TW" altLang="en-US" dirty="0"/>
              <a:t>九年一貫課綱</a:t>
            </a:r>
          </a:p>
        </p:txBody>
      </p:sp>
      <p:sp>
        <p:nvSpPr>
          <p:cNvPr id="7" name="內容版面配置區 6">
            <a:extLst>
              <a:ext uri="{FF2B5EF4-FFF2-40B4-BE49-F238E27FC236}">
                <a16:creationId xmlns:a16="http://schemas.microsoft.com/office/drawing/2014/main" xmlns="" id="{42879701-73E1-4FB0-BFD0-F220288571D3}"/>
              </a:ext>
            </a:extLst>
          </p:cNvPr>
          <p:cNvSpPr>
            <a:spLocks noGrp="1"/>
          </p:cNvSpPr>
          <p:nvPr>
            <p:ph sz="half" idx="2"/>
          </p:nvPr>
        </p:nvSpPr>
        <p:spPr>
          <a:xfrm>
            <a:off x="971550" y="2268538"/>
            <a:ext cx="3887788" cy="3951287"/>
          </a:xfrm>
        </p:spPr>
        <p:txBody>
          <a:bodyPr/>
          <a:lstStyle/>
          <a:p>
            <a:pPr marL="0" indent="0">
              <a:buFont typeface="Arial" panose="020B0604020202020204" pitchFamily="34" charset="0"/>
              <a:buNone/>
              <a:defRPr/>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一</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基本理念</a:t>
            </a:r>
            <a:endParaRPr lang="en-US" altLang="zh-TW" sz="2800" dirty="0">
              <a:latin typeface="標楷體" panose="03000509000000000000" pitchFamily="65" charset="-120"/>
              <a:ea typeface="標楷體" panose="03000509000000000000" pitchFamily="65" charset="-120"/>
            </a:endParaRPr>
          </a:p>
          <a:p>
            <a:pPr marL="0" indent="0">
              <a:buFont typeface="Arial" panose="020B0604020202020204" pitchFamily="34" charset="0"/>
              <a:buNone/>
              <a:defRPr/>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二</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課程目標</a:t>
            </a:r>
            <a:endParaRPr lang="en-US" altLang="zh-TW" sz="2800" dirty="0">
              <a:latin typeface="標楷體" panose="03000509000000000000" pitchFamily="65" charset="-120"/>
              <a:ea typeface="標楷體" panose="03000509000000000000" pitchFamily="65" charset="-120"/>
            </a:endParaRPr>
          </a:p>
          <a:p>
            <a:pPr marL="0" indent="0">
              <a:buFont typeface="Arial" panose="020B0604020202020204" pitchFamily="34" charset="0"/>
              <a:buNone/>
              <a:defRPr/>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三</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分段能力指標</a:t>
            </a:r>
            <a:endParaRPr lang="en-US" altLang="zh-TW" sz="2800" dirty="0">
              <a:latin typeface="標楷體" panose="03000509000000000000" pitchFamily="65" charset="-120"/>
              <a:ea typeface="標楷體" panose="03000509000000000000" pitchFamily="65" charset="-120"/>
            </a:endParaRPr>
          </a:p>
          <a:p>
            <a:pPr marL="712788" indent="-712788">
              <a:buFont typeface="Arial" panose="020B0604020202020204" pitchFamily="34" charset="0"/>
              <a:buNone/>
              <a:defRPr/>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四</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分段能力指標</a:t>
            </a:r>
            <a:r>
              <a:rPr lang="zh-TW" altLang="en-US" sz="2000" dirty="0">
                <a:latin typeface="標楷體" panose="03000509000000000000" pitchFamily="65" charset="-120"/>
                <a:ea typeface="標楷體" panose="03000509000000000000" pitchFamily="65" charset="-120"/>
              </a:rPr>
              <a:t>與</a:t>
            </a:r>
            <a:r>
              <a:rPr lang="zh-TW" altLang="en-US" sz="2800" dirty="0">
                <a:latin typeface="標楷體" panose="03000509000000000000" pitchFamily="65" charset="-120"/>
                <a:ea typeface="標楷體" panose="03000509000000000000" pitchFamily="65" charset="-120"/>
              </a:rPr>
              <a:t>    十大基本能力</a:t>
            </a:r>
            <a:r>
              <a:rPr lang="zh-TW" altLang="en-US" sz="2000" dirty="0">
                <a:latin typeface="標楷體" panose="03000509000000000000" pitchFamily="65" charset="-120"/>
                <a:ea typeface="標楷體" panose="03000509000000000000" pitchFamily="65" charset="-120"/>
              </a:rPr>
              <a:t>之關係</a:t>
            </a:r>
            <a:endParaRPr lang="en-US" altLang="zh-TW" sz="2000" dirty="0">
              <a:latin typeface="標楷體" panose="03000509000000000000" pitchFamily="65" charset="-120"/>
              <a:ea typeface="標楷體" panose="03000509000000000000" pitchFamily="65" charset="-120"/>
            </a:endParaRPr>
          </a:p>
          <a:p>
            <a:pPr marL="0" indent="0">
              <a:buFont typeface="Arial" panose="020B0604020202020204" pitchFamily="34" charset="0"/>
              <a:buNone/>
              <a:defRPr/>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五</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實施要點</a:t>
            </a:r>
            <a:endParaRPr lang="en-US" altLang="zh-TW" sz="2800" dirty="0">
              <a:latin typeface="標楷體" panose="03000509000000000000" pitchFamily="65" charset="-120"/>
              <a:ea typeface="標楷體" panose="03000509000000000000" pitchFamily="65" charset="-120"/>
            </a:endParaRPr>
          </a:p>
          <a:p>
            <a:pPr marL="0" indent="0">
              <a:buFont typeface="Arial" panose="020B0604020202020204" pitchFamily="34" charset="0"/>
              <a:buNone/>
              <a:defRPr/>
            </a:pP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附錄</a:t>
            </a:r>
          </a:p>
        </p:txBody>
      </p:sp>
      <p:sp>
        <p:nvSpPr>
          <p:cNvPr id="8" name="文字版面配置區 7">
            <a:extLst>
              <a:ext uri="{FF2B5EF4-FFF2-40B4-BE49-F238E27FC236}">
                <a16:creationId xmlns:a16="http://schemas.microsoft.com/office/drawing/2014/main" xmlns="" id="{2F314F01-5EB6-448D-B885-CC769A6DEB7E}"/>
              </a:ext>
            </a:extLst>
          </p:cNvPr>
          <p:cNvSpPr>
            <a:spLocks noGrp="1"/>
          </p:cNvSpPr>
          <p:nvPr>
            <p:ph type="body" sz="quarter" idx="3"/>
          </p:nvPr>
        </p:nvSpPr>
        <p:spPr>
          <a:xfrm>
            <a:off x="5003800" y="1557338"/>
            <a:ext cx="2447925" cy="639762"/>
          </a:xfrm>
        </p:spPr>
        <p:style>
          <a:lnRef idx="1">
            <a:schemeClr val="accent5"/>
          </a:lnRef>
          <a:fillRef idx="2">
            <a:schemeClr val="accent5"/>
          </a:fillRef>
          <a:effectRef idx="1">
            <a:schemeClr val="accent5"/>
          </a:effectRef>
          <a:fontRef idx="minor">
            <a:schemeClr val="dk1"/>
          </a:fontRef>
        </p:style>
        <p:txBody>
          <a:bodyPr/>
          <a:lstStyle/>
          <a:p>
            <a:pPr>
              <a:defRPr/>
            </a:pPr>
            <a:r>
              <a:rPr lang="zh-TW" altLang="en-US" dirty="0"/>
              <a:t>十二年國教課綱</a:t>
            </a:r>
          </a:p>
        </p:txBody>
      </p:sp>
      <p:sp>
        <p:nvSpPr>
          <p:cNvPr id="9" name="內容版面配置區 8">
            <a:extLst>
              <a:ext uri="{FF2B5EF4-FFF2-40B4-BE49-F238E27FC236}">
                <a16:creationId xmlns:a16="http://schemas.microsoft.com/office/drawing/2014/main" xmlns="" id="{3F5B7C76-16FC-4211-A15C-9344391EDE0F}"/>
              </a:ext>
            </a:extLst>
          </p:cNvPr>
          <p:cNvSpPr>
            <a:spLocks noGrp="1"/>
          </p:cNvSpPr>
          <p:nvPr>
            <p:ph sz="quarter" idx="4"/>
          </p:nvPr>
        </p:nvSpPr>
        <p:spPr>
          <a:xfrm>
            <a:off x="5003800" y="2268538"/>
            <a:ext cx="4032250" cy="3951287"/>
          </a:xfrm>
        </p:spPr>
        <p:txBody>
          <a:bodyPr/>
          <a:lstStyle/>
          <a:p>
            <a:pPr marL="0" indent="0">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壹、基本理念</a:t>
            </a:r>
          </a:p>
          <a:p>
            <a:pPr marL="0" indent="0">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貳、課程目標</a:t>
            </a:r>
          </a:p>
          <a:p>
            <a:pPr marL="0" indent="0">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叁、時間分配</a:t>
            </a:r>
            <a:r>
              <a:rPr lang="zh-TW" altLang="en-US" sz="2000" dirty="0">
                <a:latin typeface="標楷體" panose="03000509000000000000" pitchFamily="65" charset="-120"/>
                <a:ea typeface="標楷體" panose="03000509000000000000" pitchFamily="65" charset="-120"/>
              </a:rPr>
              <a:t>及</a:t>
            </a:r>
            <a:r>
              <a:rPr lang="zh-TW" altLang="en-US" sz="2800" dirty="0">
                <a:latin typeface="標楷體" panose="03000509000000000000" pitchFamily="65" charset="-120"/>
                <a:ea typeface="標楷體" panose="03000509000000000000" pitchFamily="65" charset="-120"/>
              </a:rPr>
              <a:t>科目組合</a:t>
            </a:r>
          </a:p>
          <a:p>
            <a:pPr marL="0" indent="0">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肆、核心素養</a:t>
            </a:r>
          </a:p>
          <a:p>
            <a:pPr marL="0" indent="0">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伍、學習重點</a:t>
            </a:r>
          </a:p>
          <a:p>
            <a:pPr marL="0" indent="0">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陸、實施要點</a:t>
            </a:r>
          </a:p>
          <a:p>
            <a:pPr marL="0" indent="0">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柒、附錄</a:t>
            </a:r>
          </a:p>
          <a:p>
            <a:pPr>
              <a:defRPr/>
            </a:pPr>
            <a:endParaRPr lang="zh-TW" altLang="en-US" dirty="0"/>
          </a:p>
        </p:txBody>
      </p:sp>
      <p:sp>
        <p:nvSpPr>
          <p:cNvPr id="63495" name="投影片編號版面配置區 3">
            <a:extLst>
              <a:ext uri="{FF2B5EF4-FFF2-40B4-BE49-F238E27FC236}">
                <a16:creationId xmlns:a16="http://schemas.microsoft.com/office/drawing/2014/main" xmlns="" id="{78207F5B-5022-4EC4-BACA-B09ED5FE6485}"/>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686E47F3-DC21-4932-80C4-AE2B6E2CE4CA}"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18</a:t>
            </a:fld>
            <a:endParaRPr lang="zh-TW" altLang="en-US" sz="1200">
              <a:solidFill>
                <a:srgbClr val="898989"/>
              </a:solidFill>
              <a:latin typeface="Arial" panose="020B0604020202020204" pitchFamily="34" charset="0"/>
              <a:ea typeface="新細明體" panose="02020500000000000000" pitchFamily="18" charset="-12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圓角矩形 60">
            <a:extLst>
              <a:ext uri="{FF2B5EF4-FFF2-40B4-BE49-F238E27FC236}">
                <a16:creationId xmlns:a16="http://schemas.microsoft.com/office/drawing/2014/main" xmlns="" id="{DBFB89ED-47E4-44D4-BC21-34D861AB0A36}"/>
              </a:ext>
            </a:extLst>
          </p:cNvPr>
          <p:cNvSpPr/>
          <p:nvPr/>
        </p:nvSpPr>
        <p:spPr>
          <a:xfrm>
            <a:off x="3668713" y="889000"/>
            <a:ext cx="2703512" cy="2730500"/>
          </a:xfrm>
          <a:prstGeom prst="roundRect">
            <a:avLst/>
          </a:prstGeom>
          <a:noFill/>
          <a:ln w="12700">
            <a:solidFill>
              <a:srgbClr val="098E4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4" name="圓角矩形 63">
            <a:extLst>
              <a:ext uri="{FF2B5EF4-FFF2-40B4-BE49-F238E27FC236}">
                <a16:creationId xmlns:a16="http://schemas.microsoft.com/office/drawing/2014/main" xmlns="" id="{E01FF3BA-7D21-4A87-A2A1-D99BC86E0F65}"/>
              </a:ext>
            </a:extLst>
          </p:cNvPr>
          <p:cNvSpPr/>
          <p:nvPr/>
        </p:nvSpPr>
        <p:spPr>
          <a:xfrm>
            <a:off x="6434138" y="889000"/>
            <a:ext cx="2601912" cy="2730500"/>
          </a:xfrm>
          <a:prstGeom prst="roundRect">
            <a:avLst/>
          </a:prstGeom>
          <a:noFill/>
          <a:ln w="12700">
            <a:solidFill>
              <a:srgbClr val="098E4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72" name="圓角矩形 71">
            <a:extLst>
              <a:ext uri="{FF2B5EF4-FFF2-40B4-BE49-F238E27FC236}">
                <a16:creationId xmlns:a16="http://schemas.microsoft.com/office/drawing/2014/main" xmlns="" id="{B9448A8F-DC7C-47D9-A6FA-1DABCFE44C7A}"/>
              </a:ext>
            </a:extLst>
          </p:cNvPr>
          <p:cNvSpPr/>
          <p:nvPr/>
        </p:nvSpPr>
        <p:spPr>
          <a:xfrm>
            <a:off x="792163" y="3686175"/>
            <a:ext cx="2767012" cy="2700338"/>
          </a:xfrm>
          <a:prstGeom prst="roundRect">
            <a:avLst/>
          </a:prstGeom>
          <a:noFill/>
          <a:ln w="12700">
            <a:solidFill>
              <a:srgbClr val="098E4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79" name="圓角矩形 78">
            <a:extLst>
              <a:ext uri="{FF2B5EF4-FFF2-40B4-BE49-F238E27FC236}">
                <a16:creationId xmlns:a16="http://schemas.microsoft.com/office/drawing/2014/main" xmlns="" id="{BB73BF6A-2177-45D8-825C-F96341C3DF3B}"/>
              </a:ext>
            </a:extLst>
          </p:cNvPr>
          <p:cNvSpPr/>
          <p:nvPr/>
        </p:nvSpPr>
        <p:spPr>
          <a:xfrm>
            <a:off x="6434138" y="3686175"/>
            <a:ext cx="2601912" cy="2598738"/>
          </a:xfrm>
          <a:prstGeom prst="roundRect">
            <a:avLst/>
          </a:prstGeom>
          <a:noFill/>
          <a:ln w="12700">
            <a:solidFill>
              <a:srgbClr val="098E4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8" name="橢圓 67">
            <a:extLst>
              <a:ext uri="{FF2B5EF4-FFF2-40B4-BE49-F238E27FC236}">
                <a16:creationId xmlns:a16="http://schemas.microsoft.com/office/drawing/2014/main" xmlns="" id="{4C74402A-0213-4686-8F47-C39EB33A341D}"/>
              </a:ext>
            </a:extLst>
          </p:cNvPr>
          <p:cNvSpPr/>
          <p:nvPr/>
        </p:nvSpPr>
        <p:spPr>
          <a:xfrm>
            <a:off x="3635375" y="889000"/>
            <a:ext cx="541338" cy="54133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9" name="橢圓 68">
            <a:extLst>
              <a:ext uri="{FF2B5EF4-FFF2-40B4-BE49-F238E27FC236}">
                <a16:creationId xmlns:a16="http://schemas.microsoft.com/office/drawing/2014/main" xmlns="" id="{4A74423D-B707-4DEE-93C7-6CF0A97C4B97}"/>
              </a:ext>
            </a:extLst>
          </p:cNvPr>
          <p:cNvSpPr/>
          <p:nvPr/>
        </p:nvSpPr>
        <p:spPr>
          <a:xfrm>
            <a:off x="6480175" y="889000"/>
            <a:ext cx="539750" cy="54133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59" name="圓角矩形 58">
            <a:extLst>
              <a:ext uri="{FF2B5EF4-FFF2-40B4-BE49-F238E27FC236}">
                <a16:creationId xmlns:a16="http://schemas.microsoft.com/office/drawing/2014/main" xmlns="" id="{094BA505-269B-4C43-8CA5-C762C4A013C0}"/>
              </a:ext>
            </a:extLst>
          </p:cNvPr>
          <p:cNvSpPr/>
          <p:nvPr/>
        </p:nvSpPr>
        <p:spPr>
          <a:xfrm>
            <a:off x="792163" y="871538"/>
            <a:ext cx="2771775" cy="2747962"/>
          </a:xfrm>
          <a:prstGeom prst="roundRect">
            <a:avLst/>
          </a:prstGeom>
          <a:noFill/>
          <a:ln w="12700">
            <a:solidFill>
              <a:srgbClr val="098E4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0" name="橢圓 59">
            <a:extLst>
              <a:ext uri="{FF2B5EF4-FFF2-40B4-BE49-F238E27FC236}">
                <a16:creationId xmlns:a16="http://schemas.microsoft.com/office/drawing/2014/main" xmlns="" id="{5BE0DE8F-DB45-433F-A290-A1A8CABD1DD8}"/>
              </a:ext>
            </a:extLst>
          </p:cNvPr>
          <p:cNvSpPr/>
          <p:nvPr/>
        </p:nvSpPr>
        <p:spPr>
          <a:xfrm>
            <a:off x="755650" y="889000"/>
            <a:ext cx="539750" cy="54133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1754" name="投影片編號版面配置區 1">
            <a:extLst>
              <a:ext uri="{FF2B5EF4-FFF2-40B4-BE49-F238E27FC236}">
                <a16:creationId xmlns:a16="http://schemas.microsoft.com/office/drawing/2014/main" xmlns="" id="{97A9D051-29F7-468C-B9F4-6DF1A255E26D}"/>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B896E538-9EEA-4EED-A8E6-0EE2E260151C}"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1</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31755" name="圓角矩形 5">
            <a:extLst>
              <a:ext uri="{FF2B5EF4-FFF2-40B4-BE49-F238E27FC236}">
                <a16:creationId xmlns:a16="http://schemas.microsoft.com/office/drawing/2014/main" xmlns="" id="{CC0B45BD-D853-4974-8286-4778EBFA261E}"/>
              </a:ext>
            </a:extLst>
          </p:cNvPr>
          <p:cNvSpPr>
            <a:spLocks noChangeArrowheads="1"/>
          </p:cNvSpPr>
          <p:nvPr/>
        </p:nvSpPr>
        <p:spPr bwMode="auto">
          <a:xfrm>
            <a:off x="909638" y="26988"/>
            <a:ext cx="1652587" cy="844550"/>
          </a:xfrm>
          <a:prstGeom prst="roundRect">
            <a:avLst>
              <a:gd name="adj" fmla="val 2928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round/>
                <a:headEnd/>
                <a:tailEnd/>
              </a14:hiddenLine>
            </a:ext>
          </a:extLst>
        </p:spPr>
        <p:txBody>
          <a:bodyPr>
            <a:spAutoFit/>
          </a:bodyPr>
          <a:lstStyle>
            <a:lvl1pPr marL="342900" indent="-342900" defTabSz="48895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268288" indent="-215900" defTabSz="4889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defTabSz="48895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defTabSz="48895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defTabSz="48895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defTabSz="48895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defTabSz="48895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defTabSz="48895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defTabSz="48895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lvl="1" algn="ctr" eaLnBrk="1" hangingPunct="1">
              <a:lnSpc>
                <a:spcPct val="90000"/>
              </a:lnSpc>
              <a:spcBef>
                <a:spcPct val="0"/>
              </a:spcBef>
              <a:spcAft>
                <a:spcPct val="15000"/>
              </a:spcAft>
              <a:buFontTx/>
              <a:buNone/>
            </a:pPr>
            <a:r>
              <a:rPr lang="zh-TW" altLang="en-US" sz="4400" b="1">
                <a:solidFill>
                  <a:srgbClr val="000000"/>
                </a:solidFill>
              </a:rPr>
              <a:t>目錄</a:t>
            </a:r>
          </a:p>
        </p:txBody>
      </p:sp>
      <p:sp>
        <p:nvSpPr>
          <p:cNvPr id="31756" name="矩形 40">
            <a:extLst>
              <a:ext uri="{FF2B5EF4-FFF2-40B4-BE49-F238E27FC236}">
                <a16:creationId xmlns:a16="http://schemas.microsoft.com/office/drawing/2014/main" xmlns="" id="{B83D7E9C-8514-4FCF-8F65-D2BA79BBD059}"/>
              </a:ext>
            </a:extLst>
          </p:cNvPr>
          <p:cNvSpPr>
            <a:spLocks noChangeArrowheads="1"/>
          </p:cNvSpPr>
          <p:nvPr/>
        </p:nvSpPr>
        <p:spPr bwMode="auto">
          <a:xfrm>
            <a:off x="1079500" y="1257300"/>
            <a:ext cx="23399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800" b="1">
                <a:solidFill>
                  <a:srgbClr val="098E40"/>
                </a:solidFill>
              </a:rPr>
              <a:t>總綱重要內涵</a:t>
            </a:r>
          </a:p>
        </p:txBody>
      </p:sp>
      <p:sp>
        <p:nvSpPr>
          <p:cNvPr id="31757" name="文字方塊 52">
            <a:extLst>
              <a:ext uri="{FF2B5EF4-FFF2-40B4-BE49-F238E27FC236}">
                <a16:creationId xmlns:a16="http://schemas.microsoft.com/office/drawing/2014/main" xmlns="" id="{112956CA-4930-47EA-8264-886BD84C1A1F}"/>
              </a:ext>
            </a:extLst>
          </p:cNvPr>
          <p:cNvSpPr txBox="1">
            <a:spLocks noChangeArrowheads="1"/>
          </p:cNvSpPr>
          <p:nvPr/>
        </p:nvSpPr>
        <p:spPr bwMode="auto">
          <a:xfrm>
            <a:off x="755650" y="806450"/>
            <a:ext cx="457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4000">
                <a:solidFill>
                  <a:srgbClr val="000000"/>
                </a:solidFill>
                <a:latin typeface="Arial" panose="020B0604020202020204" pitchFamily="34" charset="0"/>
                <a:ea typeface="新細明體" panose="02020500000000000000" pitchFamily="18" charset="-120"/>
              </a:rPr>
              <a:t>1</a:t>
            </a:r>
            <a:endParaRPr lang="zh-TW" altLang="en-US" sz="4000">
              <a:solidFill>
                <a:srgbClr val="000000"/>
              </a:solidFill>
              <a:latin typeface="Arial" panose="020B0604020202020204" pitchFamily="34" charset="0"/>
              <a:ea typeface="新細明體" panose="02020500000000000000" pitchFamily="18" charset="-120"/>
            </a:endParaRPr>
          </a:p>
        </p:txBody>
      </p:sp>
      <p:sp>
        <p:nvSpPr>
          <p:cNvPr id="31758" name="文字方塊 62">
            <a:extLst>
              <a:ext uri="{FF2B5EF4-FFF2-40B4-BE49-F238E27FC236}">
                <a16:creationId xmlns:a16="http://schemas.microsoft.com/office/drawing/2014/main" xmlns="" id="{BD099E99-49D2-4CA4-B831-A7ABB2BB9420}"/>
              </a:ext>
            </a:extLst>
          </p:cNvPr>
          <p:cNvSpPr txBox="1">
            <a:spLocks noChangeArrowheads="1"/>
          </p:cNvSpPr>
          <p:nvPr/>
        </p:nvSpPr>
        <p:spPr bwMode="auto">
          <a:xfrm>
            <a:off x="3683000" y="806450"/>
            <a:ext cx="457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4000">
                <a:solidFill>
                  <a:srgbClr val="000000"/>
                </a:solidFill>
                <a:latin typeface="Arial" panose="020B0604020202020204" pitchFamily="34" charset="0"/>
                <a:ea typeface="新細明體" panose="02020500000000000000" pitchFamily="18" charset="-120"/>
              </a:rPr>
              <a:t>2</a:t>
            </a:r>
            <a:endParaRPr lang="zh-TW" altLang="en-US" sz="4000">
              <a:solidFill>
                <a:srgbClr val="000000"/>
              </a:solidFill>
              <a:latin typeface="Arial" panose="020B0604020202020204" pitchFamily="34" charset="0"/>
              <a:ea typeface="新細明體" panose="02020500000000000000" pitchFamily="18" charset="-120"/>
            </a:endParaRPr>
          </a:p>
        </p:txBody>
      </p:sp>
      <p:sp>
        <p:nvSpPr>
          <p:cNvPr id="31759" name="矩形 64">
            <a:extLst>
              <a:ext uri="{FF2B5EF4-FFF2-40B4-BE49-F238E27FC236}">
                <a16:creationId xmlns:a16="http://schemas.microsoft.com/office/drawing/2014/main" xmlns="" id="{BE7B7633-ACC1-401A-AAD2-4AE78DCA04F6}"/>
              </a:ext>
            </a:extLst>
          </p:cNvPr>
          <p:cNvSpPr>
            <a:spLocks noChangeArrowheads="1"/>
          </p:cNvSpPr>
          <p:nvPr/>
        </p:nvSpPr>
        <p:spPr bwMode="auto">
          <a:xfrm>
            <a:off x="7019925" y="1046163"/>
            <a:ext cx="1620838" cy="83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lnSpc>
                <a:spcPts val="2875"/>
              </a:lnSpc>
              <a:spcBef>
                <a:spcPct val="0"/>
              </a:spcBef>
              <a:buFontTx/>
              <a:buNone/>
            </a:pPr>
            <a:r>
              <a:rPr lang="zh-TW" altLang="en-US" sz="2800" b="1">
                <a:solidFill>
                  <a:srgbClr val="098E40"/>
                </a:solidFill>
                <a:sym typeface="Times New Roman" panose="02020603050405020304" pitchFamily="18" charset="0"/>
              </a:rPr>
              <a:t>健體課綱</a:t>
            </a:r>
            <a:endParaRPr lang="en-US" altLang="zh-TW" sz="2800" b="1">
              <a:solidFill>
                <a:srgbClr val="098E40"/>
              </a:solidFill>
              <a:sym typeface="Times New Roman" panose="02020603050405020304" pitchFamily="18" charset="0"/>
            </a:endParaRPr>
          </a:p>
          <a:p>
            <a:pPr eaLnBrk="1" hangingPunct="1">
              <a:lnSpc>
                <a:spcPts val="2875"/>
              </a:lnSpc>
              <a:spcBef>
                <a:spcPct val="0"/>
              </a:spcBef>
              <a:buFontTx/>
              <a:buNone/>
            </a:pPr>
            <a:r>
              <a:rPr lang="zh-TW" altLang="en-US" sz="2800" b="1">
                <a:solidFill>
                  <a:srgbClr val="098E40"/>
                </a:solidFill>
                <a:sym typeface="Times New Roman" panose="02020603050405020304" pitchFamily="18" charset="0"/>
              </a:rPr>
              <a:t>重要內涵</a:t>
            </a:r>
            <a:endParaRPr lang="zh-TW" altLang="en-US" sz="2800" b="1">
              <a:solidFill>
                <a:srgbClr val="098E40"/>
              </a:solidFill>
            </a:endParaRPr>
          </a:p>
        </p:txBody>
      </p:sp>
      <p:sp>
        <p:nvSpPr>
          <p:cNvPr id="31760" name="文字方塊 65">
            <a:extLst>
              <a:ext uri="{FF2B5EF4-FFF2-40B4-BE49-F238E27FC236}">
                <a16:creationId xmlns:a16="http://schemas.microsoft.com/office/drawing/2014/main" xmlns="" id="{A0704530-D0AF-42D7-AA25-A8D6656AFA86}"/>
              </a:ext>
            </a:extLst>
          </p:cNvPr>
          <p:cNvSpPr txBox="1">
            <a:spLocks noChangeArrowheads="1"/>
          </p:cNvSpPr>
          <p:nvPr/>
        </p:nvSpPr>
        <p:spPr bwMode="auto">
          <a:xfrm>
            <a:off x="6562725" y="806450"/>
            <a:ext cx="457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4000">
                <a:solidFill>
                  <a:srgbClr val="000000"/>
                </a:solidFill>
                <a:latin typeface="Arial" panose="020B0604020202020204" pitchFamily="34" charset="0"/>
                <a:ea typeface="新細明體" panose="02020500000000000000" pitchFamily="18" charset="-120"/>
              </a:rPr>
              <a:t>3</a:t>
            </a:r>
            <a:endParaRPr lang="zh-TW" altLang="en-US" sz="4000">
              <a:solidFill>
                <a:srgbClr val="000000"/>
              </a:solidFill>
              <a:latin typeface="Arial" panose="020B0604020202020204" pitchFamily="34" charset="0"/>
              <a:ea typeface="新細明體" panose="02020500000000000000" pitchFamily="18" charset="-120"/>
            </a:endParaRPr>
          </a:p>
        </p:txBody>
      </p:sp>
      <p:sp>
        <p:nvSpPr>
          <p:cNvPr id="71" name="橢圓 70">
            <a:extLst>
              <a:ext uri="{FF2B5EF4-FFF2-40B4-BE49-F238E27FC236}">
                <a16:creationId xmlns:a16="http://schemas.microsoft.com/office/drawing/2014/main" xmlns="" id="{CFA6100A-13A4-4B67-905C-7F383BFCA5D7}"/>
              </a:ext>
            </a:extLst>
          </p:cNvPr>
          <p:cNvSpPr/>
          <p:nvPr/>
        </p:nvSpPr>
        <p:spPr>
          <a:xfrm>
            <a:off x="6480175" y="3679825"/>
            <a:ext cx="539750" cy="54133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73" name="橢圓 72">
            <a:extLst>
              <a:ext uri="{FF2B5EF4-FFF2-40B4-BE49-F238E27FC236}">
                <a16:creationId xmlns:a16="http://schemas.microsoft.com/office/drawing/2014/main" xmlns="" id="{75A6F289-5179-4257-B122-0FFC24FEDE0A}"/>
              </a:ext>
            </a:extLst>
          </p:cNvPr>
          <p:cNvSpPr/>
          <p:nvPr/>
        </p:nvSpPr>
        <p:spPr>
          <a:xfrm>
            <a:off x="854075" y="3679825"/>
            <a:ext cx="541338" cy="54133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1763" name="矩形 73">
            <a:extLst>
              <a:ext uri="{FF2B5EF4-FFF2-40B4-BE49-F238E27FC236}">
                <a16:creationId xmlns:a16="http://schemas.microsoft.com/office/drawing/2014/main" xmlns="" id="{EB3D7810-8F18-467D-B29F-BE83C2529F83}"/>
              </a:ext>
            </a:extLst>
          </p:cNvPr>
          <p:cNvSpPr>
            <a:spLocks noChangeArrowheads="1"/>
          </p:cNvSpPr>
          <p:nvPr/>
        </p:nvSpPr>
        <p:spPr bwMode="auto">
          <a:xfrm>
            <a:off x="1395413" y="3813175"/>
            <a:ext cx="1620837" cy="836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lnSpc>
                <a:spcPts val="2875"/>
              </a:lnSpc>
              <a:spcBef>
                <a:spcPct val="0"/>
              </a:spcBef>
              <a:buFontTx/>
              <a:buNone/>
            </a:pPr>
            <a:r>
              <a:rPr lang="zh-TW" altLang="en-US" sz="2800" b="1">
                <a:solidFill>
                  <a:srgbClr val="098E40"/>
                </a:solidFill>
              </a:rPr>
              <a:t>健體課綱</a:t>
            </a:r>
            <a:endParaRPr lang="en-US" altLang="zh-TW" sz="2800" b="1">
              <a:solidFill>
                <a:srgbClr val="098E40"/>
              </a:solidFill>
            </a:endParaRPr>
          </a:p>
          <a:p>
            <a:pPr eaLnBrk="1" hangingPunct="1">
              <a:lnSpc>
                <a:spcPts val="2875"/>
              </a:lnSpc>
              <a:spcBef>
                <a:spcPct val="0"/>
              </a:spcBef>
              <a:buFontTx/>
              <a:buNone/>
            </a:pPr>
            <a:r>
              <a:rPr lang="zh-TW" altLang="en-US" sz="2800" b="1">
                <a:solidFill>
                  <a:srgbClr val="098E40"/>
                </a:solidFill>
              </a:rPr>
              <a:t>實施要點</a:t>
            </a:r>
            <a:endParaRPr lang="en-US" altLang="zh-TW" sz="2800" b="1">
              <a:solidFill>
                <a:srgbClr val="098E40"/>
              </a:solidFill>
            </a:endParaRPr>
          </a:p>
        </p:txBody>
      </p:sp>
      <p:sp>
        <p:nvSpPr>
          <p:cNvPr id="31764" name="文字方塊 74">
            <a:extLst>
              <a:ext uri="{FF2B5EF4-FFF2-40B4-BE49-F238E27FC236}">
                <a16:creationId xmlns:a16="http://schemas.microsoft.com/office/drawing/2014/main" xmlns="" id="{5504A5C7-A7C2-4A0D-A2B1-558B7627D4E3}"/>
              </a:ext>
            </a:extLst>
          </p:cNvPr>
          <p:cNvSpPr txBox="1">
            <a:spLocks noChangeArrowheads="1"/>
          </p:cNvSpPr>
          <p:nvPr/>
        </p:nvSpPr>
        <p:spPr bwMode="auto">
          <a:xfrm>
            <a:off x="865188" y="3584575"/>
            <a:ext cx="458787"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4000">
                <a:solidFill>
                  <a:srgbClr val="000000"/>
                </a:solidFill>
                <a:latin typeface="Arial" panose="020B0604020202020204" pitchFamily="34" charset="0"/>
                <a:ea typeface="新細明體" panose="02020500000000000000" pitchFamily="18" charset="-120"/>
              </a:rPr>
              <a:t>4</a:t>
            </a:r>
            <a:endParaRPr lang="zh-TW" altLang="en-US" sz="4000">
              <a:solidFill>
                <a:srgbClr val="000000"/>
              </a:solidFill>
              <a:latin typeface="Arial" panose="020B0604020202020204" pitchFamily="34" charset="0"/>
              <a:ea typeface="新細明體" panose="02020500000000000000" pitchFamily="18" charset="-120"/>
            </a:endParaRPr>
          </a:p>
        </p:txBody>
      </p:sp>
      <p:sp>
        <p:nvSpPr>
          <p:cNvPr id="31765" name="矩形 76">
            <a:extLst>
              <a:ext uri="{FF2B5EF4-FFF2-40B4-BE49-F238E27FC236}">
                <a16:creationId xmlns:a16="http://schemas.microsoft.com/office/drawing/2014/main" xmlns="" id="{66DE30B2-0F9F-48B4-AA0D-5E4D02A555E8}"/>
              </a:ext>
            </a:extLst>
          </p:cNvPr>
          <p:cNvSpPr>
            <a:spLocks noChangeArrowheads="1"/>
          </p:cNvSpPr>
          <p:nvPr/>
        </p:nvSpPr>
        <p:spPr bwMode="auto">
          <a:xfrm>
            <a:off x="3924300" y="4057650"/>
            <a:ext cx="23383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800" b="1">
                <a:solidFill>
                  <a:srgbClr val="098E40"/>
                </a:solidFill>
                <a:sym typeface="Times New Roman" panose="02020603050405020304" pitchFamily="18" charset="0"/>
              </a:rPr>
              <a:t>議題融入課綱</a:t>
            </a:r>
            <a:endParaRPr lang="zh-TW" altLang="en-US" sz="2800" b="1">
              <a:solidFill>
                <a:srgbClr val="098E40"/>
              </a:solidFill>
              <a:latin typeface="Arial" panose="020B0604020202020204" pitchFamily="34" charset="0"/>
              <a:ea typeface="新細明體" panose="02020500000000000000" pitchFamily="18" charset="-120"/>
            </a:endParaRPr>
          </a:p>
        </p:txBody>
      </p:sp>
      <p:sp>
        <p:nvSpPr>
          <p:cNvPr id="31766" name="矩形 79">
            <a:extLst>
              <a:ext uri="{FF2B5EF4-FFF2-40B4-BE49-F238E27FC236}">
                <a16:creationId xmlns:a16="http://schemas.microsoft.com/office/drawing/2014/main" xmlns="" id="{56A12B2D-34BE-4116-94D5-91BE3640A57D}"/>
              </a:ext>
            </a:extLst>
          </p:cNvPr>
          <p:cNvSpPr>
            <a:spLocks noChangeArrowheads="1"/>
          </p:cNvSpPr>
          <p:nvPr/>
        </p:nvSpPr>
        <p:spPr bwMode="auto">
          <a:xfrm>
            <a:off x="6938963" y="3698875"/>
            <a:ext cx="2079625"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lnSpc>
                <a:spcPts val="2500"/>
              </a:lnSpc>
              <a:spcBef>
                <a:spcPct val="0"/>
              </a:spcBef>
              <a:buFontTx/>
              <a:buNone/>
            </a:pPr>
            <a:r>
              <a:rPr lang="zh-TW" altLang="en-US" sz="2000" b="1">
                <a:solidFill>
                  <a:srgbClr val="098E40"/>
                </a:solidFill>
                <a:sym typeface="Calibri" panose="020F0502020204030204" pitchFamily="34" charset="0"/>
              </a:rPr>
              <a:t>領域</a:t>
            </a:r>
            <a:r>
              <a:rPr lang="en-US" altLang="zh-TW" sz="2000" b="1">
                <a:solidFill>
                  <a:srgbClr val="098E40"/>
                </a:solidFill>
                <a:sym typeface="Calibri" panose="020F0502020204030204" pitchFamily="34" charset="0"/>
              </a:rPr>
              <a:t>/</a:t>
            </a:r>
            <a:r>
              <a:rPr lang="zh-TW" altLang="en-US" sz="2000" b="1">
                <a:solidFill>
                  <a:srgbClr val="098E40"/>
                </a:solidFill>
                <a:sym typeface="Calibri" panose="020F0502020204030204" pitchFamily="34" charset="0"/>
              </a:rPr>
              <a:t>科目與彈性學習課程實施之關係</a:t>
            </a:r>
          </a:p>
        </p:txBody>
      </p:sp>
      <p:sp>
        <p:nvSpPr>
          <p:cNvPr id="31767" name="文字方塊 80">
            <a:extLst>
              <a:ext uri="{FF2B5EF4-FFF2-40B4-BE49-F238E27FC236}">
                <a16:creationId xmlns:a16="http://schemas.microsoft.com/office/drawing/2014/main" xmlns="" id="{5A9EA078-1341-44AE-A982-5CD6ED05987A}"/>
              </a:ext>
            </a:extLst>
          </p:cNvPr>
          <p:cNvSpPr txBox="1">
            <a:spLocks noChangeArrowheads="1"/>
          </p:cNvSpPr>
          <p:nvPr/>
        </p:nvSpPr>
        <p:spPr bwMode="auto">
          <a:xfrm>
            <a:off x="6491288" y="3584575"/>
            <a:ext cx="457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4000">
                <a:solidFill>
                  <a:srgbClr val="000000"/>
                </a:solidFill>
                <a:latin typeface="Arial" panose="020B0604020202020204" pitchFamily="34" charset="0"/>
                <a:ea typeface="新細明體" panose="02020500000000000000" pitchFamily="18" charset="-120"/>
              </a:rPr>
              <a:t>6</a:t>
            </a:r>
            <a:endParaRPr lang="zh-TW" altLang="en-US" sz="4000">
              <a:solidFill>
                <a:srgbClr val="000000"/>
              </a:solidFill>
              <a:latin typeface="Arial" panose="020B0604020202020204" pitchFamily="34" charset="0"/>
              <a:ea typeface="新細明體" panose="02020500000000000000" pitchFamily="18" charset="-120"/>
            </a:endParaRPr>
          </a:p>
        </p:txBody>
      </p:sp>
      <p:sp>
        <p:nvSpPr>
          <p:cNvPr id="31768" name="矩形 81">
            <a:extLst>
              <a:ext uri="{FF2B5EF4-FFF2-40B4-BE49-F238E27FC236}">
                <a16:creationId xmlns:a16="http://schemas.microsoft.com/office/drawing/2014/main" xmlns="" id="{B425E313-FC77-4550-A2AB-ADAE7E5B3214}"/>
              </a:ext>
            </a:extLst>
          </p:cNvPr>
          <p:cNvSpPr>
            <a:spLocks noChangeArrowheads="1"/>
          </p:cNvSpPr>
          <p:nvPr/>
        </p:nvSpPr>
        <p:spPr bwMode="auto">
          <a:xfrm>
            <a:off x="755650" y="1882775"/>
            <a:ext cx="2720975"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pPr>
            <a:r>
              <a:rPr lang="zh-TW" altLang="en-US" sz="2400">
                <a:solidFill>
                  <a:srgbClr val="000000"/>
                </a:solidFill>
              </a:rPr>
              <a:t>總綱願景</a:t>
            </a:r>
          </a:p>
          <a:p>
            <a:pPr>
              <a:spcBef>
                <a:spcPct val="0"/>
              </a:spcBef>
            </a:pPr>
            <a:r>
              <a:rPr lang="zh-TW" altLang="en-US" sz="2400">
                <a:solidFill>
                  <a:srgbClr val="000000"/>
                </a:solidFill>
              </a:rPr>
              <a:t>總綱的基本理念</a:t>
            </a:r>
            <a:endParaRPr lang="en-US" altLang="zh-TW" sz="2400">
              <a:solidFill>
                <a:srgbClr val="000000"/>
              </a:solidFill>
            </a:endParaRPr>
          </a:p>
          <a:p>
            <a:pPr>
              <a:spcBef>
                <a:spcPct val="0"/>
              </a:spcBef>
            </a:pPr>
            <a:r>
              <a:rPr lang="zh-TW" altLang="en-US" sz="2400">
                <a:solidFill>
                  <a:srgbClr val="000000"/>
                </a:solidFill>
              </a:rPr>
              <a:t>總綱的課程目標</a:t>
            </a:r>
            <a:endParaRPr lang="en-US" altLang="zh-TW" sz="2400">
              <a:solidFill>
                <a:srgbClr val="000000"/>
              </a:solidFill>
            </a:endParaRPr>
          </a:p>
          <a:p>
            <a:pPr>
              <a:spcBef>
                <a:spcPct val="0"/>
              </a:spcBef>
            </a:pPr>
            <a:r>
              <a:rPr lang="zh-TW" altLang="en-US" sz="2400">
                <a:solidFill>
                  <a:srgbClr val="000000"/>
                </a:solidFill>
              </a:rPr>
              <a:t>總綱的核心素養</a:t>
            </a:r>
          </a:p>
        </p:txBody>
      </p:sp>
      <p:sp>
        <p:nvSpPr>
          <p:cNvPr id="31769" name="矩形 82">
            <a:extLst>
              <a:ext uri="{FF2B5EF4-FFF2-40B4-BE49-F238E27FC236}">
                <a16:creationId xmlns:a16="http://schemas.microsoft.com/office/drawing/2014/main" xmlns="" id="{43188548-51BF-49CC-A80F-0AC6555F25FC}"/>
              </a:ext>
            </a:extLst>
          </p:cNvPr>
          <p:cNvSpPr>
            <a:spLocks noChangeArrowheads="1"/>
          </p:cNvSpPr>
          <p:nvPr/>
        </p:nvSpPr>
        <p:spPr bwMode="auto">
          <a:xfrm>
            <a:off x="3683000" y="2084388"/>
            <a:ext cx="26416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nSpc>
                <a:spcPct val="90000"/>
              </a:lnSpc>
              <a:spcBef>
                <a:spcPct val="0"/>
              </a:spcBef>
              <a:spcAft>
                <a:spcPct val="15000"/>
              </a:spcAft>
            </a:pPr>
            <a:r>
              <a:rPr lang="zh-TW" altLang="en-US" sz="2000">
                <a:solidFill>
                  <a:srgbClr val="000000"/>
                </a:solidFill>
              </a:rPr>
              <a:t>基本理念</a:t>
            </a:r>
            <a:endParaRPr lang="en-US" altLang="zh-TW" sz="2000">
              <a:solidFill>
                <a:srgbClr val="000000"/>
              </a:solidFill>
            </a:endParaRPr>
          </a:p>
          <a:p>
            <a:pPr>
              <a:lnSpc>
                <a:spcPct val="90000"/>
              </a:lnSpc>
              <a:spcBef>
                <a:spcPct val="0"/>
              </a:spcBef>
              <a:spcAft>
                <a:spcPct val="15000"/>
              </a:spcAft>
            </a:pPr>
            <a:r>
              <a:rPr lang="zh-TW" altLang="en-US" sz="2000">
                <a:solidFill>
                  <a:srgbClr val="000000"/>
                </a:solidFill>
              </a:rPr>
              <a:t>重要內涵</a:t>
            </a:r>
            <a:endParaRPr lang="en-US" altLang="zh-TW" sz="2000">
              <a:solidFill>
                <a:srgbClr val="000000"/>
              </a:solidFill>
            </a:endParaRPr>
          </a:p>
          <a:p>
            <a:pPr>
              <a:lnSpc>
                <a:spcPct val="90000"/>
              </a:lnSpc>
              <a:spcBef>
                <a:spcPct val="0"/>
              </a:spcBef>
              <a:spcAft>
                <a:spcPct val="15000"/>
              </a:spcAft>
            </a:pPr>
            <a:r>
              <a:rPr lang="zh-TW" altLang="en-US" sz="2000">
                <a:solidFill>
                  <a:srgbClr val="000000"/>
                </a:solidFill>
              </a:rPr>
              <a:t>課程目標</a:t>
            </a:r>
            <a:endParaRPr lang="en-US" altLang="zh-TW" sz="2000">
              <a:solidFill>
                <a:srgbClr val="000000"/>
              </a:solidFill>
            </a:endParaRPr>
          </a:p>
          <a:p>
            <a:pPr>
              <a:lnSpc>
                <a:spcPct val="90000"/>
              </a:lnSpc>
              <a:spcBef>
                <a:spcPct val="0"/>
              </a:spcBef>
              <a:spcAft>
                <a:spcPct val="15000"/>
              </a:spcAft>
            </a:pPr>
            <a:r>
              <a:rPr lang="zh-TW" altLang="en-US" sz="2000">
                <a:solidFill>
                  <a:srgbClr val="000000"/>
                </a:solidFill>
              </a:rPr>
              <a:t>時間分配及科目組合</a:t>
            </a:r>
            <a:endParaRPr lang="en-US" altLang="zh-TW" sz="2000">
              <a:solidFill>
                <a:srgbClr val="000000"/>
              </a:solidFill>
            </a:endParaRPr>
          </a:p>
        </p:txBody>
      </p:sp>
      <p:sp>
        <p:nvSpPr>
          <p:cNvPr id="84" name="矩形 83">
            <a:extLst>
              <a:ext uri="{FF2B5EF4-FFF2-40B4-BE49-F238E27FC236}">
                <a16:creationId xmlns:a16="http://schemas.microsoft.com/office/drawing/2014/main" xmlns="" id="{9336BEB0-39C9-42BA-A254-87F96769D998}"/>
              </a:ext>
            </a:extLst>
          </p:cNvPr>
          <p:cNvSpPr/>
          <p:nvPr/>
        </p:nvSpPr>
        <p:spPr>
          <a:xfrm>
            <a:off x="6359525" y="1747838"/>
            <a:ext cx="2822575" cy="1939925"/>
          </a:xfrm>
          <a:prstGeom prst="rect">
            <a:avLst/>
          </a:prstGeom>
        </p:spPr>
        <p:txBody>
          <a:bodyPr>
            <a:spAutoFit/>
          </a:bodyPr>
          <a:lstStyle/>
          <a:p>
            <a:pPr marL="342900" indent="-342900" eaLnBrk="1" fontAlgn="auto" hangingPunct="1">
              <a:spcBef>
                <a:spcPts val="0"/>
              </a:spcBef>
              <a:spcAft>
                <a:spcPts val="0"/>
              </a:spcAft>
              <a:buFont typeface="Arial" charset="0"/>
              <a:buChar char="•"/>
              <a:defRPr/>
            </a:pPr>
            <a:r>
              <a:rPr lang="zh-TW" altLang="en-US" sz="2000" dirty="0">
                <a:solidFill>
                  <a:prstClr val="black"/>
                </a:solidFill>
                <a:latin typeface="Microsoft JhengHei" charset="-120"/>
                <a:ea typeface="Microsoft JhengHei" charset="-120"/>
                <a:cs typeface="Microsoft JhengHei" charset="-120"/>
              </a:rPr>
              <a:t>核心素養的轉化與</a:t>
            </a:r>
            <a:endParaRPr lang="en-US" altLang="zh-TW" sz="2000" dirty="0">
              <a:solidFill>
                <a:prstClr val="black"/>
              </a:solidFill>
              <a:latin typeface="Microsoft JhengHei" charset="-120"/>
              <a:ea typeface="Microsoft JhengHei" charset="-120"/>
              <a:cs typeface="Microsoft JhengHei" charset="-120"/>
            </a:endParaRPr>
          </a:p>
          <a:p>
            <a:pPr eaLnBrk="1" fontAlgn="auto" hangingPunct="1">
              <a:spcBef>
                <a:spcPts val="0"/>
              </a:spcBef>
              <a:spcAft>
                <a:spcPts val="0"/>
              </a:spcAft>
              <a:defRPr/>
            </a:pPr>
            <a:r>
              <a:rPr lang="zh-TW" altLang="en-US" sz="2000" dirty="0">
                <a:solidFill>
                  <a:prstClr val="black"/>
                </a:solidFill>
                <a:latin typeface="Microsoft JhengHei" charset="-120"/>
                <a:ea typeface="Microsoft JhengHei" charset="-120"/>
                <a:cs typeface="Microsoft JhengHei" charset="-120"/>
              </a:rPr>
              <a:t>      發展</a:t>
            </a:r>
          </a:p>
          <a:p>
            <a:pPr marL="342900" indent="-342900" eaLnBrk="1" fontAlgn="auto" hangingPunct="1">
              <a:spcBef>
                <a:spcPts val="0"/>
              </a:spcBef>
              <a:spcAft>
                <a:spcPts val="0"/>
              </a:spcAft>
              <a:buFont typeface="Arial" charset="0"/>
              <a:buChar char="•"/>
              <a:defRPr/>
            </a:pPr>
            <a:r>
              <a:rPr lang="zh-TW" altLang="en-US" sz="2000" dirty="0">
                <a:solidFill>
                  <a:prstClr val="black"/>
                </a:solidFill>
                <a:latin typeface="Microsoft JhengHei" charset="-120"/>
                <a:ea typeface="Microsoft JhengHei" charset="-120"/>
                <a:cs typeface="Microsoft JhengHei" charset="-120"/>
              </a:rPr>
              <a:t>健體領域學習重點</a:t>
            </a:r>
          </a:p>
          <a:p>
            <a:pPr marL="342900" indent="-342900" eaLnBrk="1" fontAlgn="auto" hangingPunct="1">
              <a:spcBef>
                <a:spcPts val="0"/>
              </a:spcBef>
              <a:spcAft>
                <a:spcPts val="0"/>
              </a:spcAft>
              <a:buFont typeface="Arial" charset="0"/>
              <a:buChar char="•"/>
              <a:defRPr/>
            </a:pPr>
            <a:r>
              <a:rPr lang="zh-TW" altLang="en-US" sz="2000" dirty="0">
                <a:solidFill>
                  <a:prstClr val="black"/>
                </a:solidFill>
                <a:latin typeface="Microsoft JhengHei" charset="-120"/>
                <a:ea typeface="Microsoft JhengHei" charset="-120"/>
                <a:cs typeface="Microsoft JhengHei" charset="-120"/>
              </a:rPr>
              <a:t>學習重點編碼方式</a:t>
            </a:r>
          </a:p>
          <a:p>
            <a:pPr marL="342900" indent="-342900" eaLnBrk="1" fontAlgn="auto" hangingPunct="1">
              <a:spcBef>
                <a:spcPts val="0"/>
              </a:spcBef>
              <a:spcAft>
                <a:spcPts val="0"/>
              </a:spcAft>
              <a:buFont typeface="Arial" charset="0"/>
              <a:buChar char="•"/>
              <a:defRPr/>
            </a:pPr>
            <a:r>
              <a:rPr lang="zh-TW" altLang="en-US" sz="2000" dirty="0">
                <a:solidFill>
                  <a:prstClr val="black"/>
                </a:solidFill>
                <a:latin typeface="Microsoft JhengHei" charset="-120"/>
                <a:ea typeface="Microsoft JhengHei" charset="-120"/>
                <a:cs typeface="Microsoft JhengHei" charset="-120"/>
              </a:rPr>
              <a:t>學習重點與核心素養</a:t>
            </a:r>
            <a:endParaRPr lang="en-US" altLang="zh-TW" sz="2000" dirty="0">
              <a:solidFill>
                <a:prstClr val="black"/>
              </a:solidFill>
              <a:latin typeface="Microsoft JhengHei" charset="-120"/>
              <a:ea typeface="Microsoft JhengHei" charset="-120"/>
              <a:cs typeface="Microsoft JhengHei" charset="-120"/>
            </a:endParaRPr>
          </a:p>
          <a:p>
            <a:pPr eaLnBrk="1" fontAlgn="auto" hangingPunct="1">
              <a:spcBef>
                <a:spcPts val="0"/>
              </a:spcBef>
              <a:spcAft>
                <a:spcPts val="0"/>
              </a:spcAft>
              <a:defRPr/>
            </a:pPr>
            <a:r>
              <a:rPr lang="zh-TW" altLang="en-US" sz="2000" dirty="0">
                <a:solidFill>
                  <a:prstClr val="black"/>
                </a:solidFill>
                <a:latin typeface="Microsoft JhengHei" charset="-120"/>
                <a:ea typeface="Microsoft JhengHei" charset="-120"/>
                <a:cs typeface="Microsoft JhengHei" charset="-120"/>
              </a:rPr>
              <a:t>      呼應示例</a:t>
            </a:r>
          </a:p>
        </p:txBody>
      </p:sp>
      <p:sp>
        <p:nvSpPr>
          <p:cNvPr id="31771" name="矩形 84">
            <a:extLst>
              <a:ext uri="{FF2B5EF4-FFF2-40B4-BE49-F238E27FC236}">
                <a16:creationId xmlns:a16="http://schemas.microsoft.com/office/drawing/2014/main" xmlns="" id="{93533121-898F-4CD5-AAA6-56F2699E61FD}"/>
              </a:ext>
            </a:extLst>
          </p:cNvPr>
          <p:cNvSpPr>
            <a:spLocks noChangeArrowheads="1"/>
          </p:cNvSpPr>
          <p:nvPr/>
        </p:nvSpPr>
        <p:spPr bwMode="auto">
          <a:xfrm>
            <a:off x="1066800" y="4522788"/>
            <a:ext cx="2795588"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pPr>
            <a:r>
              <a:rPr lang="zh-TW" altLang="en-US" sz="2400">
                <a:solidFill>
                  <a:srgbClr val="000000"/>
                </a:solidFill>
              </a:rPr>
              <a:t>課程發展</a:t>
            </a:r>
          </a:p>
          <a:p>
            <a:pPr eaLnBrk="1" hangingPunct="1">
              <a:spcBef>
                <a:spcPct val="0"/>
              </a:spcBef>
            </a:pPr>
            <a:r>
              <a:rPr lang="zh-TW" altLang="en-US" sz="2400">
                <a:solidFill>
                  <a:srgbClr val="000000"/>
                </a:solidFill>
              </a:rPr>
              <a:t>教材選鯿</a:t>
            </a:r>
          </a:p>
          <a:p>
            <a:pPr eaLnBrk="1" hangingPunct="1">
              <a:spcBef>
                <a:spcPct val="0"/>
              </a:spcBef>
            </a:pPr>
            <a:r>
              <a:rPr lang="zh-TW" altLang="en-US" sz="2400">
                <a:solidFill>
                  <a:srgbClr val="000000"/>
                </a:solidFill>
              </a:rPr>
              <a:t>教學實施</a:t>
            </a:r>
          </a:p>
          <a:p>
            <a:pPr eaLnBrk="1" hangingPunct="1">
              <a:spcBef>
                <a:spcPct val="0"/>
              </a:spcBef>
            </a:pPr>
            <a:r>
              <a:rPr lang="zh-TW" altLang="en-US" sz="2400">
                <a:solidFill>
                  <a:srgbClr val="000000"/>
                </a:solidFill>
              </a:rPr>
              <a:t>教學資源</a:t>
            </a:r>
          </a:p>
          <a:p>
            <a:pPr eaLnBrk="1" hangingPunct="1">
              <a:spcBef>
                <a:spcPct val="0"/>
              </a:spcBef>
            </a:pPr>
            <a:r>
              <a:rPr lang="zh-TW" altLang="en-US" sz="2400">
                <a:solidFill>
                  <a:srgbClr val="000000"/>
                </a:solidFill>
              </a:rPr>
              <a:t>教學評量</a:t>
            </a:r>
          </a:p>
        </p:txBody>
      </p:sp>
      <p:sp>
        <p:nvSpPr>
          <p:cNvPr id="31772" name="矩形 85">
            <a:extLst>
              <a:ext uri="{FF2B5EF4-FFF2-40B4-BE49-F238E27FC236}">
                <a16:creationId xmlns:a16="http://schemas.microsoft.com/office/drawing/2014/main" xmlns="" id="{9589E139-6D07-4D5C-82FB-6C1ECD0B565A}"/>
              </a:ext>
            </a:extLst>
          </p:cNvPr>
          <p:cNvSpPr>
            <a:spLocks noChangeArrowheads="1"/>
          </p:cNvSpPr>
          <p:nvPr/>
        </p:nvSpPr>
        <p:spPr bwMode="auto">
          <a:xfrm>
            <a:off x="3711575" y="4473575"/>
            <a:ext cx="2841625"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pPr>
            <a:r>
              <a:rPr lang="zh-TW" altLang="en-US" sz="2400">
                <a:solidFill>
                  <a:srgbClr val="000000"/>
                </a:solidFill>
              </a:rPr>
              <a:t>議題的特性</a:t>
            </a:r>
          </a:p>
          <a:p>
            <a:pPr>
              <a:spcBef>
                <a:spcPct val="0"/>
              </a:spcBef>
            </a:pPr>
            <a:r>
              <a:rPr lang="zh-TW" altLang="en-US" sz="2400">
                <a:solidFill>
                  <a:srgbClr val="000000"/>
                </a:solidFill>
              </a:rPr>
              <a:t>議題的種類</a:t>
            </a:r>
          </a:p>
          <a:p>
            <a:pPr>
              <a:spcBef>
                <a:spcPct val="0"/>
              </a:spcBef>
            </a:pPr>
            <a:r>
              <a:rPr lang="zh-TW" altLang="en-US" sz="2400">
                <a:solidFill>
                  <a:srgbClr val="000000"/>
                </a:solidFill>
              </a:rPr>
              <a:t>議題融入的作法</a:t>
            </a:r>
          </a:p>
          <a:p>
            <a:pPr>
              <a:spcBef>
                <a:spcPct val="0"/>
              </a:spcBef>
            </a:pPr>
            <a:r>
              <a:rPr lang="zh-TW" altLang="en-US" sz="2400">
                <a:solidFill>
                  <a:srgbClr val="000000"/>
                </a:solidFill>
              </a:rPr>
              <a:t>教學資源</a:t>
            </a:r>
          </a:p>
          <a:p>
            <a:pPr>
              <a:spcBef>
                <a:spcPct val="0"/>
              </a:spcBef>
            </a:pPr>
            <a:r>
              <a:rPr lang="zh-TW" altLang="en-US" sz="2400">
                <a:solidFill>
                  <a:srgbClr val="000000"/>
                </a:solidFill>
              </a:rPr>
              <a:t>教學評量</a:t>
            </a:r>
          </a:p>
        </p:txBody>
      </p:sp>
      <p:sp>
        <p:nvSpPr>
          <p:cNvPr id="33" name="圓角矩形 32">
            <a:extLst>
              <a:ext uri="{FF2B5EF4-FFF2-40B4-BE49-F238E27FC236}">
                <a16:creationId xmlns:a16="http://schemas.microsoft.com/office/drawing/2014/main" xmlns="" id="{6077FB2C-3D53-4F1D-B634-03EEE77228EC}"/>
              </a:ext>
            </a:extLst>
          </p:cNvPr>
          <p:cNvSpPr/>
          <p:nvPr/>
        </p:nvSpPr>
        <p:spPr>
          <a:xfrm>
            <a:off x="3670300" y="3686175"/>
            <a:ext cx="2701925" cy="2700338"/>
          </a:xfrm>
          <a:prstGeom prst="roundRect">
            <a:avLst/>
          </a:prstGeom>
          <a:noFill/>
          <a:ln w="12700">
            <a:solidFill>
              <a:srgbClr val="098E4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70" name="橢圓 69">
            <a:extLst>
              <a:ext uri="{FF2B5EF4-FFF2-40B4-BE49-F238E27FC236}">
                <a16:creationId xmlns:a16="http://schemas.microsoft.com/office/drawing/2014/main" xmlns="" id="{63105370-EC40-47F1-8400-C8FD7C80151C}"/>
              </a:ext>
            </a:extLst>
          </p:cNvPr>
          <p:cNvSpPr/>
          <p:nvPr/>
        </p:nvSpPr>
        <p:spPr>
          <a:xfrm>
            <a:off x="3671888" y="3679825"/>
            <a:ext cx="539750" cy="54133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31775" name="文字方塊 77">
            <a:extLst>
              <a:ext uri="{FF2B5EF4-FFF2-40B4-BE49-F238E27FC236}">
                <a16:creationId xmlns:a16="http://schemas.microsoft.com/office/drawing/2014/main" xmlns="" id="{E08D9963-FB44-4FE4-B000-F93451AF8B28}"/>
              </a:ext>
            </a:extLst>
          </p:cNvPr>
          <p:cNvSpPr txBox="1">
            <a:spLocks noChangeArrowheads="1"/>
          </p:cNvSpPr>
          <p:nvPr/>
        </p:nvSpPr>
        <p:spPr bwMode="auto">
          <a:xfrm>
            <a:off x="3683000" y="3584575"/>
            <a:ext cx="457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4000">
                <a:solidFill>
                  <a:srgbClr val="000000"/>
                </a:solidFill>
                <a:latin typeface="Arial" panose="020B0604020202020204" pitchFamily="34" charset="0"/>
                <a:ea typeface="新細明體" panose="02020500000000000000" pitchFamily="18" charset="-120"/>
              </a:rPr>
              <a:t>5</a:t>
            </a:r>
            <a:endParaRPr lang="zh-TW" altLang="en-US" sz="4000">
              <a:solidFill>
                <a:srgbClr val="000000"/>
              </a:solidFill>
              <a:latin typeface="Arial" panose="020B0604020202020204" pitchFamily="34" charset="0"/>
              <a:ea typeface="新細明體" panose="02020500000000000000" pitchFamily="18" charset="-120"/>
            </a:endParaRPr>
          </a:p>
        </p:txBody>
      </p:sp>
      <p:sp>
        <p:nvSpPr>
          <p:cNvPr id="31776" name="矩形 33">
            <a:extLst>
              <a:ext uri="{FF2B5EF4-FFF2-40B4-BE49-F238E27FC236}">
                <a16:creationId xmlns:a16="http://schemas.microsoft.com/office/drawing/2014/main" xmlns="" id="{712CAEC0-71F5-4A20-85FC-66E76A2F032F}"/>
              </a:ext>
            </a:extLst>
          </p:cNvPr>
          <p:cNvSpPr>
            <a:spLocks noChangeArrowheads="1"/>
          </p:cNvSpPr>
          <p:nvPr/>
        </p:nvSpPr>
        <p:spPr bwMode="auto">
          <a:xfrm>
            <a:off x="6415088" y="4610100"/>
            <a:ext cx="2655887"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pPr>
            <a:r>
              <a:rPr lang="zh-TW" altLang="en-US" sz="1800">
                <a:solidFill>
                  <a:srgbClr val="000000"/>
                </a:solidFill>
              </a:rPr>
              <a:t>國民中小學校訂課程與部定課程的關係</a:t>
            </a:r>
          </a:p>
          <a:p>
            <a:pPr>
              <a:spcBef>
                <a:spcPct val="0"/>
              </a:spcBef>
            </a:pPr>
            <a:r>
              <a:rPr lang="zh-TW" altLang="en-US" sz="1800">
                <a:solidFill>
                  <a:srgbClr val="000000"/>
                </a:solidFill>
              </a:rPr>
              <a:t>統整性主題</a:t>
            </a:r>
            <a:r>
              <a:rPr lang="en-US" altLang="zh-TW" sz="1800">
                <a:solidFill>
                  <a:srgbClr val="000000"/>
                </a:solidFill>
              </a:rPr>
              <a:t>/</a:t>
            </a:r>
            <a:r>
              <a:rPr lang="zh-TW" altLang="en-US" sz="1800">
                <a:solidFill>
                  <a:srgbClr val="000000"/>
                </a:solidFill>
              </a:rPr>
              <a:t>專題</a:t>
            </a:r>
            <a:r>
              <a:rPr lang="en-US" altLang="zh-TW" sz="1800">
                <a:solidFill>
                  <a:srgbClr val="000000"/>
                </a:solidFill>
              </a:rPr>
              <a:t>/</a:t>
            </a:r>
            <a:r>
              <a:rPr lang="zh-TW" altLang="en-US" sz="1800">
                <a:solidFill>
                  <a:srgbClr val="000000"/>
                </a:solidFill>
              </a:rPr>
              <a:t>議題探究課程的發展</a:t>
            </a:r>
          </a:p>
          <a:p>
            <a:pPr>
              <a:spcBef>
                <a:spcPct val="0"/>
              </a:spcBef>
            </a:pPr>
            <a:r>
              <a:rPr lang="zh-TW" altLang="en-US" sz="1800">
                <a:solidFill>
                  <a:srgbClr val="000000"/>
                </a:solidFill>
              </a:rPr>
              <a:t>統整性主題</a:t>
            </a:r>
            <a:r>
              <a:rPr lang="en-US" altLang="zh-TW" sz="1800">
                <a:solidFill>
                  <a:srgbClr val="000000"/>
                </a:solidFill>
              </a:rPr>
              <a:t>/</a:t>
            </a:r>
            <a:r>
              <a:rPr lang="zh-TW" altLang="en-US" sz="1800">
                <a:solidFill>
                  <a:srgbClr val="000000"/>
                </a:solidFill>
              </a:rPr>
              <a:t>專題</a:t>
            </a:r>
            <a:r>
              <a:rPr lang="en-US" altLang="zh-TW" sz="1800">
                <a:solidFill>
                  <a:srgbClr val="000000"/>
                </a:solidFill>
              </a:rPr>
              <a:t>/</a:t>
            </a:r>
            <a:r>
              <a:rPr lang="zh-TW" altLang="en-US" sz="1800">
                <a:solidFill>
                  <a:srgbClr val="000000"/>
                </a:solidFill>
              </a:rPr>
              <a:t>議題探究示例</a:t>
            </a:r>
          </a:p>
        </p:txBody>
      </p:sp>
      <p:pic>
        <p:nvPicPr>
          <p:cNvPr id="31777" name="圖片 2">
            <a:extLst>
              <a:ext uri="{FF2B5EF4-FFF2-40B4-BE49-F238E27FC236}">
                <a16:creationId xmlns:a16="http://schemas.microsoft.com/office/drawing/2014/main" xmlns="" id="{DC341804-4DE0-4BDC-A10D-F85637B0312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86213" y="841375"/>
            <a:ext cx="2200275" cy="14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BA55BA9-4E9A-40A9-A5DD-D6E3878FC2CC}"/>
              </a:ext>
            </a:extLst>
          </p:cNvPr>
          <p:cNvSpPr>
            <a:spLocks noGrp="1"/>
          </p:cNvSpPr>
          <p:nvPr>
            <p:ph type="title"/>
          </p:nvPr>
        </p:nvSpPr>
        <p:spPr>
          <a:xfrm>
            <a:off x="814388" y="584200"/>
            <a:ext cx="4906962" cy="1143000"/>
          </a:xfrm>
        </p:spPr>
        <p:txBody>
          <a:bodyPr/>
          <a:lstStyle/>
          <a:p>
            <a:pPr algn="l" defTabSz="1955800">
              <a:lnSpc>
                <a:spcPct val="90000"/>
              </a:lnSpc>
              <a:spcAft>
                <a:spcPct val="35000"/>
              </a:spcAft>
              <a:defRPr/>
            </a:pPr>
            <a:r>
              <a:rPr kumimoji="1" lang="zh-TW" altLang="en-US" sz="4000" b="1" dirty="0">
                <a:solidFill>
                  <a:srgbClr val="098E40"/>
                </a:solidFill>
                <a:effectLst>
                  <a:outerShdw blurRad="38100" dist="38100" dir="2700000" algn="tl">
                    <a:srgbClr val="000000">
                      <a:alpha val="18000"/>
                    </a:srgbClr>
                  </a:outerShdw>
                </a:effectLst>
                <a:cs typeface="+mn-cs"/>
              </a:rPr>
              <a:t>三、課程目標</a:t>
            </a:r>
            <a:r>
              <a:rPr kumimoji="1" lang="en-US" altLang="zh-TW" sz="4000" b="1" dirty="0">
                <a:solidFill>
                  <a:srgbClr val="098E40"/>
                </a:solidFill>
                <a:effectLst>
                  <a:outerShdw blurRad="38100" dist="38100" dir="2700000" algn="tl">
                    <a:srgbClr val="000000">
                      <a:alpha val="18000"/>
                    </a:srgbClr>
                  </a:outerShdw>
                </a:effectLst>
                <a:cs typeface="+mn-cs"/>
              </a:rPr>
              <a:t>(1/2)</a:t>
            </a:r>
            <a:endParaRPr kumimoji="1" lang="zh-TW" altLang="en-US" sz="4000" b="1" dirty="0">
              <a:solidFill>
                <a:srgbClr val="098E40"/>
              </a:solidFill>
              <a:effectLst>
                <a:outerShdw blurRad="38100" dist="38100" dir="2700000" algn="tl">
                  <a:srgbClr val="000000">
                    <a:alpha val="18000"/>
                  </a:srgbClr>
                </a:outerShdw>
              </a:effectLst>
              <a:cs typeface="+mn-cs"/>
            </a:endParaRPr>
          </a:p>
        </p:txBody>
      </p:sp>
      <p:sp>
        <p:nvSpPr>
          <p:cNvPr id="65539" name="投影片編號版面配置區 3">
            <a:extLst>
              <a:ext uri="{FF2B5EF4-FFF2-40B4-BE49-F238E27FC236}">
                <a16:creationId xmlns:a16="http://schemas.microsoft.com/office/drawing/2014/main" xmlns="" id="{7571073D-6E2F-453D-B10D-3F0627DED0E0}"/>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B542FFAD-B58D-4429-8EFF-3B0ACFB495D7}"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19</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65540" name="矩形 2">
            <a:extLst>
              <a:ext uri="{FF2B5EF4-FFF2-40B4-BE49-F238E27FC236}">
                <a16:creationId xmlns:a16="http://schemas.microsoft.com/office/drawing/2014/main" xmlns="" id="{A0AEFF05-5104-460C-B246-3DD5F277E2F3}"/>
              </a:ext>
            </a:extLst>
          </p:cNvPr>
          <p:cNvSpPr>
            <a:spLocks noChangeArrowheads="1"/>
          </p:cNvSpPr>
          <p:nvPr/>
        </p:nvSpPr>
        <p:spPr bwMode="auto">
          <a:xfrm>
            <a:off x="814388" y="1773238"/>
            <a:ext cx="7850187" cy="453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4350" indent="-51435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nSpc>
                <a:spcPct val="150000"/>
              </a:lnSpc>
              <a:spcBef>
                <a:spcPct val="0"/>
              </a:spcBef>
              <a:buFont typeface="Calibri" panose="020F0502020204030204" pitchFamily="34" charset="0"/>
              <a:buAutoNum type="arabicPeriod"/>
            </a:pPr>
            <a:r>
              <a:rPr lang="zh-TW" altLang="en-US" sz="2800">
                <a:solidFill>
                  <a:srgbClr val="000000"/>
                </a:solidFill>
              </a:rPr>
              <a:t>培養具備健康生活與體育運動的知識、態度與技能，增進健康與體育的素養。</a:t>
            </a:r>
            <a:endParaRPr lang="en-US" altLang="zh-TW" sz="2800">
              <a:solidFill>
                <a:srgbClr val="000000"/>
              </a:solidFill>
            </a:endParaRPr>
          </a:p>
          <a:p>
            <a:pPr>
              <a:lnSpc>
                <a:spcPct val="150000"/>
              </a:lnSpc>
              <a:spcBef>
                <a:spcPct val="0"/>
              </a:spcBef>
              <a:buFont typeface="Calibri" panose="020F0502020204030204" pitchFamily="34" charset="0"/>
              <a:buAutoNum type="arabicPeriod"/>
            </a:pPr>
            <a:r>
              <a:rPr lang="zh-TW" altLang="en-US" sz="2800">
                <a:solidFill>
                  <a:srgbClr val="000000"/>
                </a:solidFill>
              </a:rPr>
              <a:t>養成規律運動與健康生活的習慣。 </a:t>
            </a:r>
            <a:endParaRPr lang="en-US" altLang="zh-TW" sz="2800">
              <a:solidFill>
                <a:srgbClr val="000000"/>
              </a:solidFill>
            </a:endParaRPr>
          </a:p>
          <a:p>
            <a:pPr>
              <a:lnSpc>
                <a:spcPct val="150000"/>
              </a:lnSpc>
              <a:spcBef>
                <a:spcPct val="0"/>
              </a:spcBef>
              <a:buFont typeface="Calibri" panose="020F0502020204030204" pitchFamily="34" charset="0"/>
              <a:buAutoNum type="arabicPeriod"/>
            </a:pPr>
            <a:r>
              <a:rPr lang="zh-TW" altLang="en-US" sz="2800">
                <a:solidFill>
                  <a:srgbClr val="000000"/>
                </a:solidFill>
              </a:rPr>
              <a:t>培養健康與體育問題解決及規劃執行的能力</a:t>
            </a:r>
            <a:endParaRPr lang="en-US" altLang="zh-TW" sz="2800">
              <a:solidFill>
                <a:srgbClr val="000000"/>
              </a:solidFill>
            </a:endParaRPr>
          </a:p>
          <a:p>
            <a:pPr>
              <a:lnSpc>
                <a:spcPct val="150000"/>
              </a:lnSpc>
              <a:spcBef>
                <a:spcPct val="0"/>
              </a:spcBef>
              <a:buFont typeface="Calibri" panose="020F0502020204030204" pitchFamily="34" charset="0"/>
              <a:buAutoNum type="arabicPeriod"/>
            </a:pPr>
            <a:r>
              <a:rPr lang="zh-TW" altLang="en-US" sz="2800">
                <a:solidFill>
                  <a:srgbClr val="000000"/>
                </a:solidFill>
              </a:rPr>
              <a:t>培養獨立生活的自我照護能力。 </a:t>
            </a:r>
            <a:r>
              <a:rPr lang="en-US" altLang="zh-TW" sz="2800">
                <a:solidFill>
                  <a:srgbClr val="FF0000"/>
                </a:solidFill>
              </a:rPr>
              <a:t>(</a:t>
            </a:r>
            <a:r>
              <a:rPr lang="zh-TW" altLang="en-US" sz="2800">
                <a:solidFill>
                  <a:srgbClr val="FF0000"/>
                </a:solidFill>
              </a:rPr>
              <a:t>新課綱增加</a:t>
            </a:r>
            <a:r>
              <a:rPr lang="en-US" altLang="zh-TW" sz="2800">
                <a:solidFill>
                  <a:srgbClr val="FF0000"/>
                </a:solidFill>
              </a:rPr>
              <a:t>)</a:t>
            </a:r>
          </a:p>
          <a:p>
            <a:pPr>
              <a:lnSpc>
                <a:spcPct val="150000"/>
              </a:lnSpc>
              <a:spcBef>
                <a:spcPct val="0"/>
              </a:spcBef>
              <a:buFont typeface="Calibri" panose="020F0502020204030204" pitchFamily="34" charset="0"/>
              <a:buAutoNum type="arabicPeriod"/>
            </a:pPr>
            <a:r>
              <a:rPr lang="zh-TW" altLang="en-US" sz="2800">
                <a:solidFill>
                  <a:srgbClr val="000000"/>
                </a:solidFill>
              </a:rPr>
              <a:t>培養思辨與善用健康生活與體育運動的相關     資訊、產品和服務的素養。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投影片編號版面配置區 3">
            <a:extLst>
              <a:ext uri="{FF2B5EF4-FFF2-40B4-BE49-F238E27FC236}">
                <a16:creationId xmlns:a16="http://schemas.microsoft.com/office/drawing/2014/main" xmlns="" id="{5088343E-3955-4EA6-8719-8A2187C9E904}"/>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A30FF3C9-C26D-4F87-B914-4968D33C77B3}"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20</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2" name="矩形 1">
            <a:extLst>
              <a:ext uri="{FF2B5EF4-FFF2-40B4-BE49-F238E27FC236}">
                <a16:creationId xmlns:a16="http://schemas.microsoft.com/office/drawing/2014/main" xmlns="" id="{575720DA-E04D-49AF-99D6-4C07D7917A53}"/>
              </a:ext>
            </a:extLst>
          </p:cNvPr>
          <p:cNvSpPr/>
          <p:nvPr/>
        </p:nvSpPr>
        <p:spPr>
          <a:xfrm>
            <a:off x="971550" y="1916113"/>
            <a:ext cx="7921625" cy="4832350"/>
          </a:xfrm>
          <a:prstGeom prst="rect">
            <a:avLst/>
          </a:prstGeom>
        </p:spPr>
        <p:txBody>
          <a:bodyPr>
            <a:spAutoFit/>
          </a:bodyPr>
          <a:lstStyle/>
          <a:p>
            <a:pPr marL="514350" indent="-514350">
              <a:buFont typeface="+mj-lt"/>
              <a:buAutoNum type="arabicPeriod" startAt="6"/>
              <a:defRPr/>
            </a:pPr>
            <a:r>
              <a:rPr lang="zh-TW" altLang="en-US" sz="2800" dirty="0">
                <a:solidFill>
                  <a:prstClr val="black"/>
                </a:solidFill>
                <a:latin typeface="微軟正黑體" panose="020B0604030504040204" pitchFamily="34" charset="-120"/>
                <a:ea typeface="微軟正黑體" panose="020B0604030504040204" pitchFamily="34" charset="-120"/>
              </a:rPr>
              <a:t>建構運動與健康的美學欣賞能力及職涯準備   所需之素養，豐富休閒生活品質與全人健康。</a:t>
            </a:r>
            <a:endParaRPr lang="en-US" altLang="zh-TW" sz="2800" dirty="0">
              <a:solidFill>
                <a:prstClr val="black"/>
              </a:solidFill>
              <a:latin typeface="微軟正黑體" panose="020B0604030504040204" pitchFamily="34" charset="-120"/>
              <a:ea typeface="微軟正黑體" panose="020B0604030504040204" pitchFamily="34" charset="-120"/>
            </a:endParaRPr>
          </a:p>
          <a:p>
            <a:pPr marL="514350" indent="-514350">
              <a:buFont typeface="+mj-lt"/>
              <a:buAutoNum type="arabicPeriod" startAt="6"/>
              <a:defRPr/>
            </a:pPr>
            <a:endParaRPr lang="zh-TW" altLang="en-US" sz="2800" dirty="0">
              <a:solidFill>
                <a:prstClr val="black"/>
              </a:solidFill>
              <a:latin typeface="微軟正黑體" panose="020B0604030504040204" pitchFamily="34" charset="-120"/>
              <a:ea typeface="微軟正黑體" panose="020B0604030504040204" pitchFamily="34" charset="-120"/>
            </a:endParaRPr>
          </a:p>
          <a:p>
            <a:pPr marL="514350" indent="-514350">
              <a:buFont typeface="+mj-lt"/>
              <a:buAutoNum type="arabicPeriod" startAt="6"/>
              <a:defRPr/>
            </a:pPr>
            <a:r>
              <a:rPr lang="zh-TW" altLang="en-US" sz="2800" dirty="0">
                <a:solidFill>
                  <a:prstClr val="black"/>
                </a:solidFill>
                <a:latin typeface="微軟正黑體" panose="020B0604030504040204" pitchFamily="34" charset="-120"/>
                <a:ea typeface="微軟正黑體" panose="020B0604030504040204" pitchFamily="34" charset="-120"/>
              </a:rPr>
              <a:t>培養關懷生活、社會與環境的道德意識和公民   責任感，營造健康與運動社區。</a:t>
            </a:r>
            <a:endParaRPr lang="en-US" altLang="zh-TW" sz="2800" dirty="0">
              <a:solidFill>
                <a:prstClr val="black"/>
              </a:solidFill>
              <a:latin typeface="微軟正黑體" panose="020B0604030504040204" pitchFamily="34" charset="-120"/>
              <a:ea typeface="微軟正黑體" panose="020B0604030504040204" pitchFamily="34" charset="-120"/>
            </a:endParaRPr>
          </a:p>
          <a:p>
            <a:pPr marL="514350" indent="-514350">
              <a:buFont typeface="+mj-lt"/>
              <a:buAutoNum type="arabicPeriod" startAt="6"/>
              <a:defRPr/>
            </a:pPr>
            <a:endParaRPr lang="zh-TW" altLang="en-US" sz="2800" dirty="0">
              <a:solidFill>
                <a:prstClr val="black"/>
              </a:solidFill>
              <a:latin typeface="微軟正黑體" panose="020B0604030504040204" pitchFamily="34" charset="-120"/>
              <a:ea typeface="微軟正黑體" panose="020B0604030504040204" pitchFamily="34" charset="-120"/>
            </a:endParaRPr>
          </a:p>
          <a:p>
            <a:pPr marL="514350" indent="-514350">
              <a:buFont typeface="+mj-lt"/>
              <a:buAutoNum type="arabicPeriod" startAt="6"/>
              <a:defRPr/>
            </a:pPr>
            <a:r>
              <a:rPr lang="zh-TW" altLang="en-US" sz="2800" dirty="0">
                <a:solidFill>
                  <a:prstClr val="black"/>
                </a:solidFill>
                <a:latin typeface="微軟正黑體" panose="020B0604030504040204" pitchFamily="34" charset="-120"/>
                <a:ea typeface="微軟正黑體" panose="020B0604030504040204" pitchFamily="34" charset="-120"/>
              </a:rPr>
              <a:t>培養良好人際關係與團隊合作精神。</a:t>
            </a:r>
            <a:endParaRPr lang="en-US" altLang="zh-TW" sz="2800" dirty="0">
              <a:solidFill>
                <a:prstClr val="black"/>
              </a:solidFill>
              <a:latin typeface="微軟正黑體" panose="020B0604030504040204" pitchFamily="34" charset="-120"/>
              <a:ea typeface="微軟正黑體" panose="020B0604030504040204" pitchFamily="34" charset="-120"/>
            </a:endParaRPr>
          </a:p>
          <a:p>
            <a:pPr marL="514350" indent="-514350">
              <a:buFont typeface="+mj-lt"/>
              <a:buAutoNum type="arabicPeriod" startAt="6"/>
              <a:defRPr/>
            </a:pPr>
            <a:endParaRPr lang="en-US" altLang="zh-TW" sz="2800" dirty="0">
              <a:solidFill>
                <a:prstClr val="black"/>
              </a:solidFill>
              <a:latin typeface="微軟正黑體" panose="020B0604030504040204" pitchFamily="34" charset="-120"/>
              <a:ea typeface="微軟正黑體" panose="020B0604030504040204" pitchFamily="34" charset="-120"/>
            </a:endParaRPr>
          </a:p>
          <a:p>
            <a:pPr marL="514350" indent="-514350">
              <a:buFont typeface="+mj-lt"/>
              <a:buAutoNum type="arabicPeriod" startAt="6"/>
              <a:defRPr/>
            </a:pPr>
            <a:r>
              <a:rPr lang="zh-TW" altLang="en-US" sz="2800" dirty="0">
                <a:solidFill>
                  <a:prstClr val="black"/>
                </a:solidFill>
                <a:latin typeface="微軟正黑體" panose="020B0604030504040204" pitchFamily="34" charset="-120"/>
                <a:ea typeface="微軟正黑體" panose="020B0604030504040204" pitchFamily="34" charset="-120"/>
              </a:rPr>
              <a:t>發展健康與體育相關之文化素養與國際觀。</a:t>
            </a:r>
            <a:endParaRPr lang="en-US" altLang="zh-TW" sz="2800" dirty="0">
              <a:solidFill>
                <a:prstClr val="black"/>
              </a:solidFill>
              <a:latin typeface="微軟正黑體" panose="020B0604030504040204" pitchFamily="34" charset="-120"/>
              <a:ea typeface="微軟正黑體" panose="020B0604030504040204" pitchFamily="34" charset="-120"/>
            </a:endParaRPr>
          </a:p>
          <a:p>
            <a:pPr>
              <a:defRPr/>
            </a:pPr>
            <a:r>
              <a:rPr lang="zh-TW" altLang="en-US" sz="2800" dirty="0">
                <a:solidFill>
                  <a:prstClr val="black"/>
                </a:solidFill>
                <a:latin typeface="微軟正黑體" panose="020B0604030504040204" pitchFamily="34" charset="-120"/>
                <a:ea typeface="微軟正黑體" panose="020B0604030504040204" pitchFamily="34" charset="-120"/>
              </a:rPr>
              <a:t>      </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新課綱增加</a:t>
            </a:r>
            <a:r>
              <a:rPr lang="en-US" altLang="zh-TW" sz="2800" dirty="0">
                <a:solidFill>
                  <a:srgbClr val="FF0000"/>
                </a:solidFill>
                <a:latin typeface="微軟正黑體" panose="020B0604030504040204" pitchFamily="34" charset="-120"/>
                <a:ea typeface="微軟正黑體" panose="020B0604030504040204" pitchFamily="34" charset="-120"/>
              </a:rPr>
              <a:t>)</a:t>
            </a:r>
          </a:p>
          <a:p>
            <a:pPr marL="514350" indent="-514350">
              <a:buFont typeface="+mj-lt"/>
              <a:buAutoNum type="arabicPeriod" startAt="6"/>
              <a:defRPr/>
            </a:pPr>
            <a:endParaRPr lang="zh-TW" altLang="en-US" sz="2800" dirty="0">
              <a:solidFill>
                <a:prstClr val="black"/>
              </a:solidFill>
              <a:latin typeface="微軟正黑體" panose="020B0604030504040204" pitchFamily="34" charset="-120"/>
              <a:ea typeface="微軟正黑體" panose="020B0604030504040204" pitchFamily="34" charset="-120"/>
            </a:endParaRPr>
          </a:p>
        </p:txBody>
      </p:sp>
      <p:sp>
        <p:nvSpPr>
          <p:cNvPr id="6" name="標題 1">
            <a:extLst>
              <a:ext uri="{FF2B5EF4-FFF2-40B4-BE49-F238E27FC236}">
                <a16:creationId xmlns:a16="http://schemas.microsoft.com/office/drawing/2014/main" xmlns="" id="{B7369797-3CBE-4E71-AA5F-A40B6939C634}"/>
              </a:ext>
            </a:extLst>
          </p:cNvPr>
          <p:cNvSpPr txBox="1">
            <a:spLocks/>
          </p:cNvSpPr>
          <p:nvPr/>
        </p:nvSpPr>
        <p:spPr bwMode="auto">
          <a:xfrm>
            <a:off x="814388" y="584200"/>
            <a:ext cx="490696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algn="l" defTabSz="1955800">
              <a:lnSpc>
                <a:spcPct val="90000"/>
              </a:lnSpc>
              <a:spcAft>
                <a:spcPct val="35000"/>
              </a:spcAft>
              <a:defRPr/>
            </a:pPr>
            <a:r>
              <a:rPr lang="zh-TW" altLang="en-US" sz="4000" b="1" dirty="0">
                <a:solidFill>
                  <a:srgbClr val="098E40"/>
                </a:solidFill>
                <a:effectLst>
                  <a:outerShdw blurRad="38100" dist="38100" dir="2700000" algn="tl">
                    <a:srgbClr val="000000">
                      <a:alpha val="18000"/>
                    </a:srgbClr>
                  </a:outerShdw>
                </a:effectLst>
              </a:rPr>
              <a:t>三、課程目標</a:t>
            </a:r>
            <a:r>
              <a:rPr lang="en-US" altLang="zh-TW" sz="4000" b="1" dirty="0">
                <a:solidFill>
                  <a:srgbClr val="098E40"/>
                </a:solidFill>
                <a:effectLst>
                  <a:outerShdw blurRad="38100" dist="38100" dir="2700000" algn="tl">
                    <a:srgbClr val="000000">
                      <a:alpha val="18000"/>
                    </a:srgbClr>
                  </a:outerShdw>
                </a:effectLst>
              </a:rPr>
              <a:t>(2/2)</a:t>
            </a:r>
            <a:endParaRPr lang="zh-TW" altLang="en-US" sz="4000" b="1" dirty="0">
              <a:solidFill>
                <a:srgbClr val="098E40"/>
              </a:solidFill>
              <a:effectLst>
                <a:outerShdw blurRad="38100" dist="38100" dir="2700000" algn="tl">
                  <a:srgbClr val="000000">
                    <a:alpha val="18000"/>
                  </a:srgbClr>
                </a:outerShdw>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A4E9FED7-2CB4-43ED-98AE-EE5E2D2D00B7}"/>
              </a:ext>
            </a:extLst>
          </p:cNvPr>
          <p:cNvGraphicFramePr>
            <a:graphicFrameLocks noGrp="1"/>
          </p:cNvGraphicFramePr>
          <p:nvPr>
            <p:ph idx="1"/>
          </p:nvPr>
        </p:nvGraphicFramePr>
        <p:xfrm>
          <a:off x="179388" y="765175"/>
          <a:ext cx="8785225" cy="5121274"/>
        </p:xfrm>
        <a:graphic>
          <a:graphicData uri="http://schemas.openxmlformats.org/drawingml/2006/table">
            <a:tbl>
              <a:tblPr firstRow="1" bandRow="1">
                <a:tableStyleId>{93296810-A885-4BE3-A3E7-6D5BEEA58F35}</a:tableStyleId>
              </a:tblPr>
              <a:tblGrid>
                <a:gridCol w="2070839">
                  <a:extLst>
                    <a:ext uri="{9D8B030D-6E8A-4147-A177-3AD203B41FA5}">
                      <a16:colId xmlns:a16="http://schemas.microsoft.com/office/drawing/2014/main" xmlns="" val="20000"/>
                    </a:ext>
                  </a:extLst>
                </a:gridCol>
                <a:gridCol w="6714386">
                  <a:extLst>
                    <a:ext uri="{9D8B030D-6E8A-4147-A177-3AD203B41FA5}">
                      <a16:colId xmlns:a16="http://schemas.microsoft.com/office/drawing/2014/main" xmlns="" val="20001"/>
                    </a:ext>
                  </a:extLst>
                </a:gridCol>
              </a:tblGrid>
              <a:tr h="457246">
                <a:tc>
                  <a:txBody>
                    <a:bodyPr/>
                    <a:lstStyle/>
                    <a:p>
                      <a:pPr algn="ctr"/>
                      <a:r>
                        <a:rPr lang="zh-TW" altLang="en-US" sz="2400" dirty="0">
                          <a:latin typeface="微軟正黑體" panose="020B0604030504040204" pitchFamily="34" charset="-120"/>
                          <a:ea typeface="微軟正黑體" panose="020B0604030504040204" pitchFamily="34" charset="-120"/>
                        </a:rPr>
                        <a:t>教育階段</a:t>
                      </a:r>
                      <a:endParaRPr lang="zh-TW" altLang="en-US" sz="2400" dirty="0">
                        <a:solidFill>
                          <a:schemeClr val="tx1"/>
                        </a:solidFill>
                        <a:latin typeface="微軟正黑體" panose="020B0604030504040204" pitchFamily="34" charset="-120"/>
                        <a:ea typeface="微軟正黑體" panose="020B0604030504040204" pitchFamily="34" charset="-120"/>
                      </a:endParaRPr>
                    </a:p>
                  </a:txBody>
                  <a:tcPr marL="91443" marR="91443" marT="45718" marB="45718" anchor="ctr"/>
                </a:tc>
                <a:tc>
                  <a:txBody>
                    <a:bodyPr/>
                    <a:lstStyle/>
                    <a:p>
                      <a:pPr algn="ctr"/>
                      <a:r>
                        <a:rPr lang="zh-TW" altLang="en-US" sz="2400" dirty="0">
                          <a:latin typeface="微軟正黑體" panose="020B0604030504040204" pitchFamily="34" charset="-120"/>
                          <a:ea typeface="微軟正黑體" panose="020B0604030504040204" pitchFamily="34" charset="-120"/>
                        </a:rPr>
                        <a:t>科目</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學習節數</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學分數</a:t>
                      </a:r>
                      <a:r>
                        <a:rPr lang="en-US" altLang="zh-TW" sz="2400" dirty="0">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a:txBody>
                  <a:tcPr marL="91443" marR="91443" marT="45718" marB="45718" anchor="ctr"/>
                </a:tc>
                <a:extLst>
                  <a:ext uri="{0D108BD9-81ED-4DB2-BD59-A6C34878D82A}">
                    <a16:rowId xmlns:a16="http://schemas.microsoft.com/office/drawing/2014/main" xmlns="" val="10000"/>
                  </a:ext>
                </a:extLst>
              </a:tr>
              <a:tr h="1554676">
                <a:tc>
                  <a:txBody>
                    <a:bodyPr/>
                    <a:lstStyle/>
                    <a:p>
                      <a:pPr algn="ctr"/>
                      <a:r>
                        <a:rPr lang="zh-TW" altLang="en-US" sz="2800" dirty="0">
                          <a:latin typeface="標楷體" panose="03000509000000000000" pitchFamily="65" charset="-120"/>
                          <a:ea typeface="標楷體" panose="03000509000000000000" pitchFamily="65" charset="-120"/>
                        </a:rPr>
                        <a:t>國民小學</a:t>
                      </a:r>
                      <a:endParaRPr lang="zh-TW" altLang="en-US" sz="2800" b="1" dirty="0">
                        <a:solidFill>
                          <a:schemeClr val="tx1"/>
                        </a:solidFill>
                        <a:latin typeface="標楷體" panose="03000509000000000000" pitchFamily="65" charset="-120"/>
                        <a:ea typeface="標楷體" panose="03000509000000000000" pitchFamily="65" charset="-120"/>
                      </a:endParaRPr>
                    </a:p>
                  </a:txBody>
                  <a:tcPr marL="91443" marR="91443" marT="45718" marB="45718" anchor="ctr"/>
                </a:tc>
                <a:tc>
                  <a:txBody>
                    <a:bodyPr/>
                    <a:lstStyle/>
                    <a:p>
                      <a:pPr marL="457200" indent="-4572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第一至第三階段以領域教學為原則</a:t>
                      </a:r>
                      <a:endParaRPr lang="en-US" altLang="zh-TW" sz="24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每週</a:t>
                      </a:r>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節課</a:t>
                      </a:r>
                      <a:endParaRPr lang="en-US" altLang="zh-TW" sz="24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若學校課發會通過分科教學，健康教育與體育的時間分配以</a:t>
                      </a:r>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2</a:t>
                      </a:r>
                      <a:r>
                        <a:rPr lang="zh-TW" altLang="en-US" sz="2400" dirty="0">
                          <a:latin typeface="標楷體" panose="03000509000000000000" pitchFamily="65" charset="-120"/>
                          <a:ea typeface="標楷體" panose="03000509000000000000" pitchFamily="65" charset="-120"/>
                        </a:rPr>
                        <a:t>為原則</a:t>
                      </a:r>
                      <a:endParaRPr lang="zh-TW" altLang="en-US" sz="2400" dirty="0">
                        <a:solidFill>
                          <a:schemeClr val="tx1"/>
                        </a:solidFill>
                        <a:latin typeface="標楷體" panose="03000509000000000000" pitchFamily="65" charset="-120"/>
                        <a:ea typeface="標楷體" panose="03000509000000000000" pitchFamily="65" charset="-120"/>
                      </a:endParaRPr>
                    </a:p>
                  </a:txBody>
                  <a:tcPr marL="91443" marR="91443" marT="45718" marB="45718" anchor="ctr"/>
                </a:tc>
                <a:extLst>
                  <a:ext uri="{0D108BD9-81ED-4DB2-BD59-A6C34878D82A}">
                    <a16:rowId xmlns:a16="http://schemas.microsoft.com/office/drawing/2014/main" xmlns="" val="10001"/>
                  </a:ext>
                </a:extLst>
              </a:tr>
              <a:tr h="1554676">
                <a:tc>
                  <a:txBody>
                    <a:bodyPr/>
                    <a:lstStyle/>
                    <a:p>
                      <a:pPr algn="ctr"/>
                      <a:r>
                        <a:rPr lang="zh-TW" altLang="en-US" sz="2800" dirty="0">
                          <a:latin typeface="標楷體" panose="03000509000000000000" pitchFamily="65" charset="-120"/>
                          <a:ea typeface="標楷體" panose="03000509000000000000" pitchFamily="65" charset="-120"/>
                        </a:rPr>
                        <a:t>國民中學</a:t>
                      </a:r>
                      <a:endParaRPr lang="zh-TW" altLang="en-US" sz="2800" b="1" dirty="0">
                        <a:solidFill>
                          <a:schemeClr val="tx1"/>
                        </a:solidFill>
                        <a:latin typeface="標楷體" panose="03000509000000000000" pitchFamily="65" charset="-120"/>
                        <a:ea typeface="標楷體" panose="03000509000000000000" pitchFamily="65" charset="-120"/>
                      </a:endParaRPr>
                    </a:p>
                  </a:txBody>
                  <a:tcPr marL="91443" marR="91443" marT="45718" marB="45718" anchor="ctr"/>
                </a:tc>
                <a:tc>
                  <a:txBody>
                    <a:bodyPr/>
                    <a:lstStyle/>
                    <a:p>
                      <a:pPr marL="457200" indent="-4572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第四學習階段為每週</a:t>
                      </a:r>
                      <a:r>
                        <a:rPr lang="en-US" altLang="zh-TW" sz="2400" dirty="0">
                          <a:latin typeface="標楷體" panose="03000509000000000000" pitchFamily="65" charset="-120"/>
                          <a:ea typeface="標楷體" panose="03000509000000000000" pitchFamily="65" charset="-120"/>
                        </a:rPr>
                        <a:t>3</a:t>
                      </a:r>
                      <a:r>
                        <a:rPr lang="zh-TW" altLang="en-US" sz="2400" dirty="0">
                          <a:latin typeface="標楷體" panose="03000509000000000000" pitchFamily="65" charset="-120"/>
                          <a:ea typeface="標楷體" panose="03000509000000000000" pitchFamily="65" charset="-120"/>
                        </a:rPr>
                        <a:t>節課</a:t>
                      </a:r>
                      <a:endParaRPr lang="en-US" altLang="zh-TW" sz="24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彈性採取分科或領域教學</a:t>
                      </a:r>
                      <a:endParaRPr lang="en-US" altLang="zh-TW" sz="24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採分科教學時，健康教育與體育時間分配以    </a:t>
                      </a:r>
                      <a:r>
                        <a:rPr lang="en-US" altLang="zh-TW" sz="2400" baseline="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2</a:t>
                      </a:r>
                      <a:r>
                        <a:rPr lang="zh-TW" altLang="en-US" sz="2400" dirty="0">
                          <a:latin typeface="標楷體" panose="03000509000000000000" pitchFamily="65" charset="-120"/>
                          <a:ea typeface="標楷體" panose="03000509000000000000" pitchFamily="65" charset="-120"/>
                        </a:rPr>
                        <a:t>為原則</a:t>
                      </a:r>
                      <a:endParaRPr lang="zh-TW" altLang="en-US" sz="2400" b="0" dirty="0">
                        <a:solidFill>
                          <a:schemeClr val="tx1"/>
                        </a:solidFill>
                        <a:latin typeface="標楷體" panose="03000509000000000000" pitchFamily="65" charset="-120"/>
                        <a:ea typeface="標楷體" panose="03000509000000000000" pitchFamily="65" charset="-120"/>
                      </a:endParaRPr>
                    </a:p>
                  </a:txBody>
                  <a:tcPr marL="91443" marR="91443" marT="45718" marB="45718" anchor="ctr"/>
                </a:tc>
                <a:extLst>
                  <a:ext uri="{0D108BD9-81ED-4DB2-BD59-A6C34878D82A}">
                    <a16:rowId xmlns:a16="http://schemas.microsoft.com/office/drawing/2014/main" xmlns="" val="10002"/>
                  </a:ext>
                </a:extLst>
              </a:tr>
              <a:tr h="1554676">
                <a:tc>
                  <a:txBody>
                    <a:bodyPr/>
                    <a:lstStyle/>
                    <a:p>
                      <a:pPr algn="ctr"/>
                      <a:r>
                        <a:rPr lang="zh-TW" altLang="en-US" sz="2800" dirty="0">
                          <a:solidFill>
                            <a:schemeClr val="bg1">
                              <a:lumMod val="65000"/>
                            </a:schemeClr>
                          </a:solidFill>
                        </a:rPr>
                        <a:t>普通型</a:t>
                      </a:r>
                      <a:endParaRPr lang="en-US" altLang="zh-TW" sz="2800" dirty="0">
                        <a:solidFill>
                          <a:schemeClr val="bg1">
                            <a:lumMod val="65000"/>
                          </a:schemeClr>
                        </a:solidFill>
                      </a:endParaRPr>
                    </a:p>
                    <a:p>
                      <a:pPr algn="ctr"/>
                      <a:r>
                        <a:rPr lang="zh-TW" altLang="en-US" sz="2800" dirty="0">
                          <a:solidFill>
                            <a:schemeClr val="bg1">
                              <a:lumMod val="65000"/>
                            </a:schemeClr>
                          </a:solidFill>
                        </a:rPr>
                        <a:t>高級中等學校教育階段</a:t>
                      </a:r>
                      <a:endParaRPr lang="zh-TW" altLang="en-US" sz="2800" b="1" dirty="0">
                        <a:solidFill>
                          <a:schemeClr val="bg1">
                            <a:lumMod val="65000"/>
                          </a:schemeClr>
                        </a:solidFill>
                        <a:latin typeface="微軟正黑體" panose="020B0604030504040204" pitchFamily="34" charset="-120"/>
                        <a:ea typeface="微軟正黑體" panose="020B0604030504040204" pitchFamily="34" charset="-120"/>
                      </a:endParaRPr>
                    </a:p>
                  </a:txBody>
                  <a:tcPr marL="91443" marR="91443" marT="45718" marB="45718" anchor="ctr"/>
                </a:tc>
                <a:tc>
                  <a:txBody>
                    <a:bodyPr/>
                    <a:lstStyle/>
                    <a:p>
                      <a:r>
                        <a:rPr lang="zh-TW" altLang="en-US" sz="2400" dirty="0">
                          <a:solidFill>
                            <a:schemeClr val="bg1">
                              <a:lumMod val="65000"/>
                            </a:schemeClr>
                          </a:solidFill>
                        </a:rPr>
                        <a:t>第五學習階段部定，包含健康與護理</a:t>
                      </a:r>
                      <a:r>
                        <a:rPr lang="en-US" altLang="zh-TW" sz="2400" dirty="0">
                          <a:solidFill>
                            <a:schemeClr val="bg1">
                              <a:lumMod val="65000"/>
                            </a:schemeClr>
                          </a:solidFill>
                        </a:rPr>
                        <a:t>(2</a:t>
                      </a:r>
                      <a:r>
                        <a:rPr lang="zh-TW" altLang="en-US" sz="2400" dirty="0">
                          <a:solidFill>
                            <a:schemeClr val="bg1">
                              <a:lumMod val="65000"/>
                            </a:schemeClr>
                          </a:solidFill>
                        </a:rPr>
                        <a:t>學分</a:t>
                      </a:r>
                      <a:r>
                        <a:rPr lang="en-US" altLang="zh-TW" sz="2400" dirty="0">
                          <a:solidFill>
                            <a:schemeClr val="bg1">
                              <a:lumMod val="65000"/>
                            </a:schemeClr>
                          </a:solidFill>
                        </a:rPr>
                        <a:t>)</a:t>
                      </a:r>
                      <a:r>
                        <a:rPr lang="zh-TW" altLang="en-US" sz="2400" dirty="0">
                          <a:solidFill>
                            <a:schemeClr val="bg1">
                              <a:lumMod val="65000"/>
                            </a:schemeClr>
                          </a:solidFill>
                        </a:rPr>
                        <a:t>、</a:t>
                      </a:r>
                      <a:endParaRPr lang="en-US" altLang="zh-TW" sz="2400" dirty="0">
                        <a:solidFill>
                          <a:schemeClr val="bg1">
                            <a:lumMod val="65000"/>
                          </a:schemeClr>
                        </a:solidFill>
                      </a:endParaRPr>
                    </a:p>
                    <a:p>
                      <a:r>
                        <a:rPr lang="zh-TW" altLang="en-US" sz="2400" dirty="0">
                          <a:solidFill>
                            <a:schemeClr val="bg1">
                              <a:lumMod val="65000"/>
                            </a:schemeClr>
                          </a:solidFill>
                        </a:rPr>
                        <a:t>體育每學期修習</a:t>
                      </a:r>
                      <a:r>
                        <a:rPr lang="en-US" altLang="zh-TW" sz="2400" dirty="0">
                          <a:solidFill>
                            <a:schemeClr val="bg1">
                              <a:lumMod val="65000"/>
                            </a:schemeClr>
                          </a:solidFill>
                        </a:rPr>
                        <a:t>2</a:t>
                      </a:r>
                      <a:r>
                        <a:rPr lang="zh-TW" altLang="en-US" sz="2400" dirty="0">
                          <a:solidFill>
                            <a:schemeClr val="bg1">
                              <a:lumMod val="65000"/>
                            </a:schemeClr>
                          </a:solidFill>
                        </a:rPr>
                        <a:t>學分</a:t>
                      </a:r>
                      <a:r>
                        <a:rPr lang="en-US" altLang="zh-TW" sz="2400" dirty="0">
                          <a:solidFill>
                            <a:schemeClr val="bg1">
                              <a:lumMod val="65000"/>
                            </a:schemeClr>
                          </a:solidFill>
                        </a:rPr>
                        <a:t>(12</a:t>
                      </a:r>
                      <a:r>
                        <a:rPr lang="zh-TW" altLang="en-US" sz="2400" dirty="0">
                          <a:solidFill>
                            <a:schemeClr val="bg1">
                              <a:lumMod val="65000"/>
                            </a:schemeClr>
                          </a:solidFill>
                        </a:rPr>
                        <a:t>學分</a:t>
                      </a:r>
                      <a:r>
                        <a:rPr lang="en-US" altLang="zh-TW" sz="2400" dirty="0">
                          <a:solidFill>
                            <a:schemeClr val="bg1">
                              <a:lumMod val="65000"/>
                            </a:schemeClr>
                          </a:solidFill>
                        </a:rPr>
                        <a:t>) </a:t>
                      </a:r>
                      <a:r>
                        <a:rPr lang="zh-TW" altLang="en-US" sz="2400" dirty="0">
                          <a:solidFill>
                            <a:schemeClr val="bg1">
                              <a:lumMod val="65000"/>
                            </a:schemeClr>
                          </a:solidFill>
                        </a:rPr>
                        <a:t>。</a:t>
                      </a:r>
                      <a:endParaRPr lang="en-US" altLang="zh-TW" sz="2400" dirty="0">
                        <a:solidFill>
                          <a:schemeClr val="bg1">
                            <a:lumMod val="65000"/>
                          </a:schemeClr>
                        </a:solidFill>
                      </a:endParaRPr>
                    </a:p>
                    <a:p>
                      <a:r>
                        <a:rPr lang="zh-TW" altLang="en-US" sz="2400" dirty="0">
                          <a:solidFill>
                            <a:schemeClr val="bg1">
                              <a:lumMod val="65000"/>
                            </a:schemeClr>
                          </a:solidFill>
                        </a:rPr>
                        <a:t>第五學習階段加深加廣選修課程</a:t>
                      </a:r>
                      <a:r>
                        <a:rPr lang="en-US" altLang="zh-TW" sz="2400" dirty="0">
                          <a:solidFill>
                            <a:schemeClr val="bg1">
                              <a:lumMod val="65000"/>
                            </a:schemeClr>
                          </a:solidFill>
                        </a:rPr>
                        <a:t>6</a:t>
                      </a:r>
                      <a:r>
                        <a:rPr lang="zh-TW" altLang="en-US" sz="2400" dirty="0">
                          <a:solidFill>
                            <a:schemeClr val="bg1">
                              <a:lumMod val="65000"/>
                            </a:schemeClr>
                          </a:solidFill>
                        </a:rPr>
                        <a:t>學分</a:t>
                      </a:r>
                      <a:r>
                        <a:rPr lang="en-US" altLang="zh-TW" sz="2400" dirty="0">
                          <a:solidFill>
                            <a:schemeClr val="bg1">
                              <a:lumMod val="65000"/>
                            </a:schemeClr>
                          </a:solidFill>
                        </a:rPr>
                        <a:t>(</a:t>
                      </a:r>
                      <a:r>
                        <a:rPr lang="zh-TW" altLang="en-US" sz="2400" dirty="0">
                          <a:solidFill>
                            <a:schemeClr val="bg1">
                              <a:lumMod val="65000"/>
                            </a:schemeClr>
                          </a:solidFill>
                        </a:rPr>
                        <a:t>採跨科    開設，模組課程全名為「健康與運動休閒」</a:t>
                      </a:r>
                      <a:r>
                        <a:rPr lang="en-US" altLang="zh-TW" sz="2400" dirty="0">
                          <a:solidFill>
                            <a:schemeClr val="bg1">
                              <a:lumMod val="65000"/>
                            </a:schemeClr>
                          </a:solidFill>
                        </a:rPr>
                        <a:t>)</a:t>
                      </a:r>
                      <a:endParaRPr lang="zh-TW" altLang="en-US" sz="2400" dirty="0">
                        <a:solidFill>
                          <a:schemeClr val="bg1">
                            <a:lumMod val="65000"/>
                          </a:schemeClr>
                        </a:solidFill>
                        <a:latin typeface="微軟正黑體" panose="020B0604030504040204" pitchFamily="34" charset="-120"/>
                        <a:ea typeface="微軟正黑體" panose="020B0604030504040204" pitchFamily="34" charset="-120"/>
                      </a:endParaRPr>
                    </a:p>
                  </a:txBody>
                  <a:tcPr marL="91443" marR="91443" marT="45718" marB="45718" anchor="ctr"/>
                </a:tc>
                <a:extLst>
                  <a:ext uri="{0D108BD9-81ED-4DB2-BD59-A6C34878D82A}">
                    <a16:rowId xmlns:a16="http://schemas.microsoft.com/office/drawing/2014/main" xmlns="" val="10003"/>
                  </a:ext>
                </a:extLst>
              </a:tr>
            </a:tbl>
          </a:graphicData>
        </a:graphic>
      </p:graphicFrame>
      <p:sp>
        <p:nvSpPr>
          <p:cNvPr id="3" name="標題 2">
            <a:extLst>
              <a:ext uri="{FF2B5EF4-FFF2-40B4-BE49-F238E27FC236}">
                <a16:creationId xmlns:a16="http://schemas.microsoft.com/office/drawing/2014/main" xmlns="" id="{C69E63FF-24E2-42BA-97CB-6FB75A332A4E}"/>
              </a:ext>
            </a:extLst>
          </p:cNvPr>
          <p:cNvSpPr>
            <a:spLocks noGrp="1"/>
          </p:cNvSpPr>
          <p:nvPr>
            <p:ph type="title"/>
          </p:nvPr>
        </p:nvSpPr>
        <p:spPr>
          <a:xfrm>
            <a:off x="684213" y="0"/>
            <a:ext cx="6480175" cy="1071563"/>
          </a:xfrm>
        </p:spPr>
        <p:txBody>
          <a:bodyPr/>
          <a:lstStyle/>
          <a:p>
            <a:pPr algn="l" defTabSz="1955800">
              <a:lnSpc>
                <a:spcPct val="90000"/>
              </a:lnSpc>
              <a:spcAft>
                <a:spcPct val="35000"/>
              </a:spcAft>
              <a:defRPr/>
            </a:pPr>
            <a:r>
              <a:rPr kumimoji="1" lang="zh-TW" altLang="en-US" sz="4000" b="1" dirty="0">
                <a:solidFill>
                  <a:srgbClr val="098E40"/>
                </a:solidFill>
                <a:effectLst>
                  <a:outerShdw blurRad="38100" dist="38100" dir="2700000" algn="tl">
                    <a:srgbClr val="000000">
                      <a:alpha val="18000"/>
                    </a:srgbClr>
                  </a:outerShdw>
                </a:effectLst>
                <a:cs typeface="+mn-cs"/>
              </a:rPr>
              <a:t>四、時間分配及科目組合</a:t>
            </a:r>
          </a:p>
        </p:txBody>
      </p:sp>
      <p:pic>
        <p:nvPicPr>
          <p:cNvPr id="69652" name="圖片 1">
            <a:extLst>
              <a:ext uri="{FF2B5EF4-FFF2-40B4-BE49-F238E27FC236}">
                <a16:creationId xmlns:a16="http://schemas.microsoft.com/office/drawing/2014/main" xmlns="" id="{9B70044E-E09F-4CB8-8B25-111A2304A83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2138" y="4181475"/>
            <a:ext cx="4937125"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投影片編號版面配置區 3">
            <a:extLst>
              <a:ext uri="{FF2B5EF4-FFF2-40B4-BE49-F238E27FC236}">
                <a16:creationId xmlns:a16="http://schemas.microsoft.com/office/drawing/2014/main" xmlns="" id="{5C836CBE-4064-41E6-BE41-09CEA20CC376}"/>
              </a:ext>
            </a:extLst>
          </p:cNvPr>
          <p:cNvSpPr>
            <a:spLocks noGrp="1" noChangeArrowheads="1"/>
          </p:cNvSpPr>
          <p:nvPr>
            <p:ph type="sldNum" sz="quarter" idx="12"/>
          </p:nvPr>
        </p:nvSpPr>
        <p:spPr bwMode="auto">
          <a:xfrm>
            <a:off x="6827838" y="6554788"/>
            <a:ext cx="20574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07CA8B3D-F615-4019-9770-1EAA0B3465F7}"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22</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6" name="內容版面配置區 2">
            <a:extLst>
              <a:ext uri="{FF2B5EF4-FFF2-40B4-BE49-F238E27FC236}">
                <a16:creationId xmlns:a16="http://schemas.microsoft.com/office/drawing/2014/main" xmlns="" id="{A3811049-0EC3-4AC7-B671-9763FAA40CC9}"/>
              </a:ext>
            </a:extLst>
          </p:cNvPr>
          <p:cNvSpPr txBox="1"/>
          <p:nvPr/>
        </p:nvSpPr>
        <p:spPr bwMode="auto">
          <a:xfrm>
            <a:off x="1200752" y="1700808"/>
            <a:ext cx="7344816" cy="792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tx2"/>
              </a:buClr>
              <a:buFont typeface="Wingdings" panose="05000000000000000000" pitchFamily="2" charset="2"/>
              <a:buChar char="v"/>
              <a:defRPr sz="2800" kern="1200">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600" kern="1200">
                <a:solidFill>
                  <a:schemeClr val="tx1"/>
                </a:solidFill>
                <a:latin typeface="+mn-lt"/>
                <a:ea typeface="+mn-ea"/>
                <a:cs typeface="+mn-cs"/>
              </a:defRPr>
            </a:lvl2pPr>
            <a:lvl3pPr marL="1143000" indent="-228600" algn="l" rtl="0" fontAlgn="base">
              <a:spcBef>
                <a:spcPct val="20000"/>
              </a:spcBef>
              <a:spcAft>
                <a:spcPct val="0"/>
              </a:spcAft>
              <a:buClr>
                <a:schemeClr val="accent2"/>
              </a:buClr>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200"/>
              </a:lnSpc>
              <a:spcBef>
                <a:spcPts val="0"/>
              </a:spcBef>
              <a:buClr>
                <a:srgbClr val="3491C4"/>
              </a:buClr>
              <a:buFont typeface="Wingdings" panose="05000000000000000000" pitchFamily="2" charset="2"/>
              <a:buNone/>
              <a:defRPr/>
            </a:pPr>
            <a:endParaRPr kumimoji="0" lang="zh-TW" altLang="en-US" sz="2400" u="sng" dirty="0">
              <a:ln w="1905"/>
              <a:solidFill>
                <a:prstClr val="black"/>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a:p>
            <a:pPr marL="0" indent="0">
              <a:lnSpc>
                <a:spcPts val="4200"/>
              </a:lnSpc>
              <a:spcBef>
                <a:spcPts val="0"/>
              </a:spcBef>
              <a:buClr>
                <a:srgbClr val="3491C4"/>
              </a:buClr>
              <a:buFont typeface="Wingdings" panose="05000000000000000000" pitchFamily="2" charset="2"/>
              <a:buNone/>
              <a:defRPr/>
            </a:pPr>
            <a:endParaRPr kumimoji="0" lang="en-US" altLang="zh-TW" sz="3600" dirty="0">
              <a:ln w="1905"/>
              <a:solidFill>
                <a:prstClr val="black"/>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2" name="箭號: 向下 1">
            <a:extLst>
              <a:ext uri="{FF2B5EF4-FFF2-40B4-BE49-F238E27FC236}">
                <a16:creationId xmlns:a16="http://schemas.microsoft.com/office/drawing/2014/main" xmlns="" id="{93F9F62E-E6E6-493B-955F-0F796C276044}"/>
              </a:ext>
            </a:extLst>
          </p:cNvPr>
          <p:cNvSpPr/>
          <p:nvPr/>
        </p:nvSpPr>
        <p:spPr>
          <a:xfrm>
            <a:off x="4535488" y="3429000"/>
            <a:ext cx="7302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71685" name="標題 1">
            <a:extLst>
              <a:ext uri="{FF2B5EF4-FFF2-40B4-BE49-F238E27FC236}">
                <a16:creationId xmlns:a16="http://schemas.microsoft.com/office/drawing/2014/main" xmlns="" id="{7C0D5788-54D6-43EF-9D2D-1A7A609D1CBB}"/>
              </a:ext>
            </a:extLst>
          </p:cNvPr>
          <p:cNvSpPr txBox="1">
            <a:spLocks/>
          </p:cNvSpPr>
          <p:nvPr/>
        </p:nvSpPr>
        <p:spPr bwMode="auto">
          <a:xfrm>
            <a:off x="962025" y="692150"/>
            <a:ext cx="5842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kumimoji="0" lang="zh-TW" altLang="en-US" sz="4000" b="1">
                <a:solidFill>
                  <a:srgbClr val="00B050"/>
                </a:solidFill>
              </a:rPr>
              <a:t>新舊課綱學習重點比較</a:t>
            </a:r>
          </a:p>
        </p:txBody>
      </p:sp>
      <p:sp>
        <p:nvSpPr>
          <p:cNvPr id="5" name="文字方塊 4">
            <a:extLst>
              <a:ext uri="{FF2B5EF4-FFF2-40B4-BE49-F238E27FC236}">
                <a16:creationId xmlns:a16="http://schemas.microsoft.com/office/drawing/2014/main" xmlns="" id="{BA9D108B-F255-48CE-8945-116C1B37F8BF}"/>
              </a:ext>
            </a:extLst>
          </p:cNvPr>
          <p:cNvSpPr txBox="1"/>
          <p:nvPr/>
        </p:nvSpPr>
        <p:spPr>
          <a:xfrm>
            <a:off x="1482725" y="3860800"/>
            <a:ext cx="6473825" cy="23082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TW" sz="2000" dirty="0">
                <a:solidFill>
                  <a:prstClr val="black"/>
                </a:solidFill>
                <a:latin typeface="標楷體" panose="03000509000000000000" pitchFamily="65" charset="-120"/>
                <a:ea typeface="標楷體" panose="03000509000000000000" pitchFamily="65" charset="-120"/>
              </a:rPr>
              <a:t>【</a:t>
            </a:r>
            <a:r>
              <a:rPr lang="zh-TW" altLang="en-US" sz="2000" dirty="0">
                <a:solidFill>
                  <a:prstClr val="black"/>
                </a:solidFill>
                <a:latin typeface="標楷體" panose="03000509000000000000" pitchFamily="65" charset="-120"/>
                <a:ea typeface="標楷體" panose="03000509000000000000" pitchFamily="65" charset="-120"/>
              </a:rPr>
              <a:t>十二年國教</a:t>
            </a:r>
            <a:r>
              <a:rPr lang="en-US" altLang="zh-TW" sz="2000" dirty="0">
                <a:solidFill>
                  <a:prstClr val="black"/>
                </a:solidFill>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defRPr/>
            </a:pPr>
            <a:r>
              <a:rPr lang="zh-TW" altLang="en-US" sz="2800" dirty="0">
                <a:solidFill>
                  <a:prstClr val="black"/>
                </a:solidFill>
                <a:latin typeface="標楷體" panose="03000509000000000000" pitchFamily="65" charset="-120"/>
                <a:ea typeface="標楷體" panose="03000509000000000000" pitchFamily="65" charset="-120"/>
              </a:rPr>
              <a:t>學習重點二維對應</a:t>
            </a:r>
            <a:endParaRPr lang="en-US" altLang="zh-TW" sz="2800" dirty="0">
              <a:solidFill>
                <a:prstClr val="black"/>
              </a:solidFill>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defRPr/>
            </a:pPr>
            <a:r>
              <a:rPr lang="zh-TW" altLang="en-US" sz="2800" dirty="0">
                <a:solidFill>
                  <a:prstClr val="black"/>
                </a:solidFill>
                <a:latin typeface="標楷體" panose="03000509000000000000" pitchFamily="65" charset="-120"/>
                <a:ea typeface="標楷體" panose="03000509000000000000" pitchFamily="65" charset="-120"/>
              </a:rPr>
              <a:t>四項學習表現</a:t>
            </a:r>
            <a:r>
              <a:rPr lang="en-US" altLang="zh-TW" sz="2000" dirty="0">
                <a:solidFill>
                  <a:prstClr val="black"/>
                </a:solidFill>
                <a:latin typeface="標楷體" panose="03000509000000000000" pitchFamily="65" charset="-120"/>
                <a:ea typeface="標楷體" panose="03000509000000000000" pitchFamily="65" charset="-120"/>
              </a:rPr>
              <a:t>(</a:t>
            </a:r>
            <a:r>
              <a:rPr lang="zh-TW" altLang="en-US" sz="2000" dirty="0">
                <a:solidFill>
                  <a:prstClr val="black"/>
                </a:solidFill>
                <a:latin typeface="標楷體" panose="03000509000000000000" pitchFamily="65" charset="-120"/>
                <a:ea typeface="標楷體" panose="03000509000000000000" pitchFamily="65" charset="-120"/>
              </a:rPr>
              <a:t>健體分述</a:t>
            </a:r>
            <a:r>
              <a:rPr lang="en-US" altLang="zh-TW" sz="2000" dirty="0">
                <a:solidFill>
                  <a:prstClr val="black"/>
                </a:solidFill>
                <a:latin typeface="標楷體" panose="03000509000000000000" pitchFamily="65" charset="-120"/>
                <a:ea typeface="標楷體" panose="03000509000000000000" pitchFamily="65" charset="-120"/>
              </a:rPr>
              <a:t>)</a:t>
            </a:r>
            <a:r>
              <a:rPr lang="zh-TW" altLang="en-US" sz="2800" dirty="0">
                <a:solidFill>
                  <a:prstClr val="black"/>
                </a:solidFill>
                <a:latin typeface="標楷體" panose="03000509000000000000" pitchFamily="65" charset="-120"/>
                <a:ea typeface="標楷體" panose="03000509000000000000" pitchFamily="65" charset="-120"/>
              </a:rPr>
              <a:t>、九項學習內容</a:t>
            </a:r>
            <a:r>
              <a:rPr lang="en-US" altLang="zh-TW" sz="2000" dirty="0">
                <a:solidFill>
                  <a:prstClr val="black"/>
                </a:solidFill>
                <a:latin typeface="標楷體" panose="03000509000000000000" pitchFamily="65" charset="-120"/>
                <a:ea typeface="標楷體" panose="03000509000000000000" pitchFamily="65" charset="-120"/>
              </a:rPr>
              <a:t>(</a:t>
            </a:r>
            <a:r>
              <a:rPr lang="zh-TW" altLang="en-US" sz="2000" dirty="0">
                <a:solidFill>
                  <a:prstClr val="black"/>
                </a:solidFill>
                <a:latin typeface="標楷體" panose="03000509000000000000" pitchFamily="65" charset="-120"/>
                <a:ea typeface="標楷體" panose="03000509000000000000" pitchFamily="65" charset="-120"/>
              </a:rPr>
              <a:t>健體合述、分述</a:t>
            </a:r>
            <a:r>
              <a:rPr lang="en-US" altLang="zh-TW" sz="2000" dirty="0">
                <a:solidFill>
                  <a:prstClr val="black"/>
                </a:solidFill>
                <a:latin typeface="標楷體" panose="03000509000000000000" pitchFamily="65" charset="-120"/>
                <a:ea typeface="標楷體" panose="03000509000000000000" pitchFamily="65" charset="-120"/>
              </a:rPr>
              <a:t>)</a:t>
            </a:r>
          </a:p>
          <a:p>
            <a:pPr marL="285750" indent="-285750">
              <a:buFont typeface="Arial" panose="020B0604020202020204" pitchFamily="34" charset="0"/>
              <a:buChar char="•"/>
              <a:defRPr/>
            </a:pPr>
            <a:r>
              <a:rPr lang="zh-TW" altLang="en-US" sz="2800" dirty="0">
                <a:solidFill>
                  <a:prstClr val="black"/>
                </a:solidFill>
                <a:latin typeface="標楷體" panose="03000509000000000000" pitchFamily="65" charset="-120"/>
                <a:ea typeface="標楷體" panose="03000509000000000000" pitchFamily="65" charset="-120"/>
              </a:rPr>
              <a:t>五個學習階段</a:t>
            </a:r>
            <a:r>
              <a:rPr lang="en-US" altLang="zh-TW" sz="2000" dirty="0">
                <a:solidFill>
                  <a:prstClr val="black"/>
                </a:solidFill>
                <a:latin typeface="標楷體" panose="03000509000000000000" pitchFamily="65" charset="-120"/>
                <a:ea typeface="標楷體" panose="03000509000000000000" pitchFamily="65" charset="-120"/>
              </a:rPr>
              <a:t>(Ⅰ</a:t>
            </a:r>
            <a:r>
              <a:rPr lang="zh-TW" altLang="en-US" sz="2000" dirty="0">
                <a:solidFill>
                  <a:prstClr val="black"/>
                </a:solidFill>
                <a:latin typeface="標楷體" panose="03000509000000000000" pitchFamily="65" charset="-120"/>
                <a:ea typeface="標楷體" panose="03000509000000000000" pitchFamily="65" charset="-120"/>
              </a:rPr>
              <a:t>階</a:t>
            </a:r>
            <a:r>
              <a:rPr lang="en-US" altLang="zh-TW" sz="2000" dirty="0">
                <a:solidFill>
                  <a:prstClr val="black"/>
                </a:solidFill>
                <a:latin typeface="標楷體" panose="03000509000000000000" pitchFamily="65" charset="-120"/>
                <a:ea typeface="標楷體" panose="03000509000000000000" pitchFamily="65" charset="-120"/>
              </a:rPr>
              <a:t>1-2</a:t>
            </a:r>
            <a:r>
              <a:rPr lang="zh-TW" altLang="en-US" sz="2000" dirty="0">
                <a:solidFill>
                  <a:prstClr val="black"/>
                </a:solidFill>
                <a:latin typeface="標楷體" panose="03000509000000000000" pitchFamily="65" charset="-120"/>
                <a:ea typeface="標楷體" panose="03000509000000000000" pitchFamily="65" charset="-120"/>
              </a:rPr>
              <a:t>年級、</a:t>
            </a:r>
            <a:r>
              <a:rPr lang="en-US" altLang="zh-TW" sz="2000" dirty="0">
                <a:solidFill>
                  <a:prstClr val="black"/>
                </a:solidFill>
                <a:latin typeface="標楷體" panose="03000509000000000000" pitchFamily="65" charset="-120"/>
                <a:ea typeface="標楷體" panose="03000509000000000000" pitchFamily="65" charset="-120"/>
              </a:rPr>
              <a:t>Ⅱ</a:t>
            </a:r>
            <a:r>
              <a:rPr lang="zh-TW" altLang="en-US" sz="2000" dirty="0">
                <a:solidFill>
                  <a:prstClr val="black"/>
                </a:solidFill>
                <a:latin typeface="標楷體" panose="03000509000000000000" pitchFamily="65" charset="-120"/>
                <a:ea typeface="標楷體" panose="03000509000000000000" pitchFamily="65" charset="-120"/>
              </a:rPr>
              <a:t>階</a:t>
            </a:r>
            <a:r>
              <a:rPr lang="en-US" altLang="zh-TW" sz="2000" dirty="0">
                <a:solidFill>
                  <a:prstClr val="black"/>
                </a:solidFill>
                <a:latin typeface="標楷體" panose="03000509000000000000" pitchFamily="65" charset="-120"/>
                <a:ea typeface="標楷體" panose="03000509000000000000" pitchFamily="65" charset="-120"/>
              </a:rPr>
              <a:t>3-4</a:t>
            </a:r>
            <a:r>
              <a:rPr lang="zh-TW" altLang="en-US" sz="2000" dirty="0">
                <a:solidFill>
                  <a:prstClr val="black"/>
                </a:solidFill>
                <a:latin typeface="標楷體" panose="03000509000000000000" pitchFamily="65" charset="-120"/>
                <a:ea typeface="標楷體" panose="03000509000000000000" pitchFamily="65" charset="-120"/>
              </a:rPr>
              <a:t>年級、  </a:t>
            </a:r>
            <a:r>
              <a:rPr lang="en-US" altLang="zh-TW" sz="2000" dirty="0">
                <a:solidFill>
                  <a:prstClr val="black"/>
                </a:solidFill>
                <a:latin typeface="標楷體" panose="03000509000000000000" pitchFamily="65" charset="-120"/>
                <a:ea typeface="標楷體" panose="03000509000000000000" pitchFamily="65" charset="-120"/>
              </a:rPr>
              <a:t>Ⅲ</a:t>
            </a:r>
            <a:r>
              <a:rPr lang="zh-TW" altLang="en-US" sz="2000" dirty="0">
                <a:solidFill>
                  <a:prstClr val="black"/>
                </a:solidFill>
                <a:latin typeface="標楷體" panose="03000509000000000000" pitchFamily="65" charset="-120"/>
                <a:ea typeface="標楷體" panose="03000509000000000000" pitchFamily="65" charset="-120"/>
              </a:rPr>
              <a:t>階</a:t>
            </a:r>
            <a:r>
              <a:rPr lang="en-US" altLang="zh-TW" sz="2000" dirty="0">
                <a:solidFill>
                  <a:prstClr val="black"/>
                </a:solidFill>
                <a:latin typeface="標楷體" panose="03000509000000000000" pitchFamily="65" charset="-120"/>
                <a:ea typeface="標楷體" panose="03000509000000000000" pitchFamily="65" charset="-120"/>
              </a:rPr>
              <a:t>5-6</a:t>
            </a:r>
            <a:r>
              <a:rPr lang="zh-TW" altLang="en-US" sz="2000" dirty="0">
                <a:solidFill>
                  <a:prstClr val="black"/>
                </a:solidFill>
                <a:latin typeface="標楷體" panose="03000509000000000000" pitchFamily="65" charset="-120"/>
                <a:ea typeface="標楷體" panose="03000509000000000000" pitchFamily="65" charset="-120"/>
              </a:rPr>
              <a:t>年級、</a:t>
            </a:r>
            <a:r>
              <a:rPr lang="en-US" altLang="zh-TW" sz="2000" dirty="0">
                <a:solidFill>
                  <a:prstClr val="black"/>
                </a:solidFill>
                <a:latin typeface="標楷體" panose="03000509000000000000" pitchFamily="65" charset="-120"/>
                <a:ea typeface="標楷體" panose="03000509000000000000" pitchFamily="65" charset="-120"/>
              </a:rPr>
              <a:t>Ⅳ</a:t>
            </a:r>
            <a:r>
              <a:rPr lang="zh-TW" altLang="en-US" sz="2000" dirty="0">
                <a:solidFill>
                  <a:prstClr val="black"/>
                </a:solidFill>
                <a:latin typeface="標楷體" panose="03000509000000000000" pitchFamily="65" charset="-120"/>
                <a:ea typeface="標楷體" panose="03000509000000000000" pitchFamily="65" charset="-120"/>
              </a:rPr>
              <a:t>階</a:t>
            </a:r>
            <a:r>
              <a:rPr lang="en-US" altLang="zh-TW" sz="2000" dirty="0">
                <a:solidFill>
                  <a:prstClr val="black"/>
                </a:solidFill>
                <a:latin typeface="標楷體" panose="03000509000000000000" pitchFamily="65" charset="-120"/>
                <a:ea typeface="標楷體" panose="03000509000000000000" pitchFamily="65" charset="-120"/>
              </a:rPr>
              <a:t>7-9</a:t>
            </a:r>
            <a:r>
              <a:rPr lang="zh-TW" altLang="en-US" sz="2000" dirty="0">
                <a:solidFill>
                  <a:prstClr val="black"/>
                </a:solidFill>
                <a:latin typeface="標楷體" panose="03000509000000000000" pitchFamily="65" charset="-120"/>
                <a:ea typeface="標楷體" panose="03000509000000000000" pitchFamily="65" charset="-120"/>
              </a:rPr>
              <a:t>年級、</a:t>
            </a:r>
            <a:r>
              <a:rPr lang="en-US" altLang="zh-TW" sz="2000" dirty="0">
                <a:solidFill>
                  <a:prstClr val="black"/>
                </a:solidFill>
                <a:latin typeface="標楷體" panose="03000509000000000000" pitchFamily="65" charset="-120"/>
                <a:ea typeface="標楷體" panose="03000509000000000000" pitchFamily="65" charset="-120"/>
              </a:rPr>
              <a:t>Ⅴ</a:t>
            </a:r>
            <a:r>
              <a:rPr lang="zh-TW" altLang="en-US" sz="2000" dirty="0">
                <a:solidFill>
                  <a:prstClr val="black"/>
                </a:solidFill>
                <a:latin typeface="標楷體" panose="03000509000000000000" pitchFamily="65" charset="-120"/>
                <a:ea typeface="標楷體" panose="03000509000000000000" pitchFamily="65" charset="-120"/>
              </a:rPr>
              <a:t>階高中</a:t>
            </a:r>
            <a:r>
              <a:rPr lang="en-US" altLang="zh-TW" sz="2000" dirty="0">
                <a:solidFill>
                  <a:prstClr val="black"/>
                </a:solidFill>
                <a:latin typeface="標楷體" panose="03000509000000000000" pitchFamily="65" charset="-120"/>
                <a:ea typeface="標楷體" panose="03000509000000000000" pitchFamily="65" charset="-120"/>
              </a:rPr>
              <a:t>)</a:t>
            </a:r>
          </a:p>
        </p:txBody>
      </p:sp>
      <p:sp>
        <p:nvSpPr>
          <p:cNvPr id="8" name="文字方塊 7">
            <a:extLst>
              <a:ext uri="{FF2B5EF4-FFF2-40B4-BE49-F238E27FC236}">
                <a16:creationId xmlns:a16="http://schemas.microsoft.com/office/drawing/2014/main" xmlns="" id="{1E064B82-77B3-418B-B999-1CD3A3127C3B}"/>
              </a:ext>
            </a:extLst>
          </p:cNvPr>
          <p:cNvSpPr txBox="1"/>
          <p:nvPr/>
        </p:nvSpPr>
        <p:spPr>
          <a:xfrm>
            <a:off x="1439863" y="1644650"/>
            <a:ext cx="6445250" cy="200025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000" dirty="0">
                <a:solidFill>
                  <a:prstClr val="black"/>
                </a:solidFill>
                <a:latin typeface="標楷體" panose="03000509000000000000" pitchFamily="65" charset="-120"/>
                <a:ea typeface="標楷體" panose="03000509000000000000" pitchFamily="65" charset="-120"/>
              </a:rPr>
              <a:t>【</a:t>
            </a:r>
            <a:r>
              <a:rPr lang="zh-TW" altLang="en-US" sz="2000" dirty="0">
                <a:solidFill>
                  <a:prstClr val="black"/>
                </a:solidFill>
                <a:latin typeface="標楷體" panose="03000509000000000000" pitchFamily="65" charset="-120"/>
                <a:ea typeface="標楷體" panose="03000509000000000000" pitchFamily="65" charset="-120"/>
              </a:rPr>
              <a:t>九年一貫</a:t>
            </a:r>
            <a:r>
              <a:rPr lang="en-US" altLang="zh-TW" sz="2000" dirty="0">
                <a:solidFill>
                  <a:prstClr val="black"/>
                </a:solidFill>
                <a:latin typeface="標楷體" panose="03000509000000000000" pitchFamily="65" charset="-120"/>
                <a:ea typeface="標楷體" panose="03000509000000000000" pitchFamily="65" charset="-120"/>
              </a:rPr>
              <a:t>】</a:t>
            </a:r>
          </a:p>
          <a:p>
            <a:pPr marL="457200" indent="-457200">
              <a:buFont typeface="Arial" panose="020B0604020202020204" pitchFamily="34" charset="0"/>
              <a:buChar char="•"/>
              <a:defRPr/>
            </a:pPr>
            <a:r>
              <a:rPr lang="zh-TW" altLang="en-US" sz="2800" dirty="0">
                <a:solidFill>
                  <a:prstClr val="black"/>
                </a:solidFill>
                <a:latin typeface="標楷體" panose="03000509000000000000" pitchFamily="65" charset="-120"/>
                <a:ea typeface="標楷體" panose="03000509000000000000" pitchFamily="65" charset="-120"/>
              </a:rPr>
              <a:t>分段能力指標</a:t>
            </a:r>
            <a:endParaRPr lang="en-US" altLang="zh-TW" sz="2800" dirty="0">
              <a:solidFill>
                <a:prstClr val="black"/>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defRPr/>
            </a:pPr>
            <a:r>
              <a:rPr lang="zh-TW" altLang="en-US" sz="2800" dirty="0">
                <a:solidFill>
                  <a:prstClr val="black"/>
                </a:solidFill>
                <a:latin typeface="標楷體" panose="03000509000000000000" pitchFamily="65" charset="-120"/>
                <a:ea typeface="標楷體" panose="03000509000000000000" pitchFamily="65" charset="-120"/>
              </a:rPr>
              <a:t>七大主題軸</a:t>
            </a:r>
            <a:endParaRPr lang="en-US" altLang="zh-TW" sz="2800" dirty="0">
              <a:solidFill>
                <a:prstClr val="black"/>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defRPr/>
            </a:pPr>
            <a:r>
              <a:rPr lang="zh-TW" altLang="en-US" sz="2800" dirty="0">
                <a:solidFill>
                  <a:prstClr val="black"/>
                </a:solidFill>
                <a:latin typeface="標楷體" panose="03000509000000000000" pitchFamily="65" charset="-120"/>
                <a:ea typeface="標楷體" panose="03000509000000000000" pitchFamily="65" charset="-120"/>
              </a:rPr>
              <a:t>三個學習階段</a:t>
            </a:r>
            <a:r>
              <a:rPr lang="en-US" altLang="zh-TW" sz="2000" dirty="0">
                <a:solidFill>
                  <a:prstClr val="black"/>
                </a:solidFill>
                <a:latin typeface="標楷體" panose="03000509000000000000" pitchFamily="65" charset="-120"/>
                <a:ea typeface="標楷體" panose="03000509000000000000" pitchFamily="65" charset="-120"/>
              </a:rPr>
              <a:t>(Ⅰ</a:t>
            </a:r>
            <a:r>
              <a:rPr lang="zh-TW" altLang="en-US" sz="2000" dirty="0">
                <a:solidFill>
                  <a:prstClr val="black"/>
                </a:solidFill>
                <a:latin typeface="標楷體" panose="03000509000000000000" pitchFamily="65" charset="-120"/>
                <a:ea typeface="標楷體" panose="03000509000000000000" pitchFamily="65" charset="-120"/>
              </a:rPr>
              <a:t>階</a:t>
            </a:r>
            <a:r>
              <a:rPr lang="en-US" altLang="zh-TW" sz="2000" dirty="0">
                <a:solidFill>
                  <a:prstClr val="black"/>
                </a:solidFill>
                <a:latin typeface="標楷體" panose="03000509000000000000" pitchFamily="65" charset="-120"/>
                <a:ea typeface="標楷體" panose="03000509000000000000" pitchFamily="65" charset="-120"/>
              </a:rPr>
              <a:t>1-3</a:t>
            </a:r>
            <a:r>
              <a:rPr lang="zh-TW" altLang="en-US" sz="2000" dirty="0">
                <a:solidFill>
                  <a:prstClr val="black"/>
                </a:solidFill>
                <a:latin typeface="標楷體" panose="03000509000000000000" pitchFamily="65" charset="-120"/>
                <a:ea typeface="標楷體" panose="03000509000000000000" pitchFamily="65" charset="-120"/>
              </a:rPr>
              <a:t>年級、</a:t>
            </a:r>
            <a:r>
              <a:rPr lang="en-US" altLang="zh-TW" sz="2000" dirty="0">
                <a:solidFill>
                  <a:prstClr val="black"/>
                </a:solidFill>
                <a:latin typeface="標楷體" panose="03000509000000000000" pitchFamily="65" charset="-120"/>
                <a:ea typeface="標楷體" panose="03000509000000000000" pitchFamily="65" charset="-120"/>
              </a:rPr>
              <a:t>Ⅱ</a:t>
            </a:r>
            <a:r>
              <a:rPr lang="zh-TW" altLang="en-US" sz="2000" dirty="0">
                <a:solidFill>
                  <a:prstClr val="black"/>
                </a:solidFill>
                <a:latin typeface="標楷體" panose="03000509000000000000" pitchFamily="65" charset="-120"/>
                <a:ea typeface="標楷體" panose="03000509000000000000" pitchFamily="65" charset="-120"/>
              </a:rPr>
              <a:t>階</a:t>
            </a:r>
            <a:r>
              <a:rPr lang="en-US" altLang="zh-TW" sz="2000" dirty="0">
                <a:solidFill>
                  <a:prstClr val="black"/>
                </a:solidFill>
                <a:latin typeface="標楷體" panose="03000509000000000000" pitchFamily="65" charset="-120"/>
                <a:ea typeface="標楷體" panose="03000509000000000000" pitchFamily="65" charset="-120"/>
              </a:rPr>
              <a:t>4-6</a:t>
            </a:r>
            <a:r>
              <a:rPr lang="zh-TW" altLang="en-US" sz="2000" dirty="0">
                <a:solidFill>
                  <a:prstClr val="black"/>
                </a:solidFill>
                <a:latin typeface="標楷體" panose="03000509000000000000" pitchFamily="65" charset="-120"/>
                <a:ea typeface="標楷體" panose="03000509000000000000" pitchFamily="65" charset="-120"/>
              </a:rPr>
              <a:t>年級、</a:t>
            </a:r>
            <a:r>
              <a:rPr lang="en-US" altLang="zh-TW" sz="2000" dirty="0">
                <a:solidFill>
                  <a:prstClr val="black"/>
                </a:solidFill>
                <a:latin typeface="標楷體" panose="03000509000000000000" pitchFamily="65" charset="-120"/>
                <a:ea typeface="標楷體" panose="03000509000000000000" pitchFamily="65" charset="-120"/>
              </a:rPr>
              <a:t>Ⅲ</a:t>
            </a:r>
            <a:r>
              <a:rPr lang="zh-TW" altLang="en-US" sz="2000" dirty="0">
                <a:solidFill>
                  <a:prstClr val="black"/>
                </a:solidFill>
                <a:latin typeface="標楷體" panose="03000509000000000000" pitchFamily="65" charset="-120"/>
                <a:ea typeface="標楷體" panose="03000509000000000000" pitchFamily="65" charset="-120"/>
              </a:rPr>
              <a:t>階</a:t>
            </a:r>
            <a:r>
              <a:rPr lang="en-US" altLang="zh-TW" sz="2000" dirty="0">
                <a:solidFill>
                  <a:prstClr val="black"/>
                </a:solidFill>
                <a:latin typeface="標楷體" panose="03000509000000000000" pitchFamily="65" charset="-120"/>
                <a:ea typeface="標楷體" panose="03000509000000000000" pitchFamily="65" charset="-120"/>
              </a:rPr>
              <a:t>7-9</a:t>
            </a:r>
            <a:r>
              <a:rPr lang="zh-TW" altLang="en-US" sz="2000" dirty="0">
                <a:solidFill>
                  <a:prstClr val="black"/>
                </a:solidFill>
                <a:latin typeface="標楷體" panose="03000509000000000000" pitchFamily="65" charset="-120"/>
                <a:ea typeface="標楷體" panose="03000509000000000000" pitchFamily="65" charset="-120"/>
              </a:rPr>
              <a:t>年級</a:t>
            </a:r>
            <a:r>
              <a:rPr lang="en-US" altLang="zh-TW" sz="2000" dirty="0">
                <a:solidFill>
                  <a:prstClr val="black"/>
                </a:solidFill>
                <a:latin typeface="標楷體" panose="03000509000000000000" pitchFamily="65" charset="-120"/>
                <a:ea typeface="標楷體" panose="03000509000000000000" pitchFamily="65" charset="-120"/>
              </a:rPr>
              <a:t>)</a:t>
            </a:r>
            <a:endParaRPr lang="zh-TW" altLang="en-US" sz="2000" dirty="0">
              <a:solidFill>
                <a:prstClr val="black"/>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xmlns="" id="{35215963-F57F-4479-9C4A-6538606EB04A}"/>
              </a:ext>
            </a:extLst>
          </p:cNvPr>
          <p:cNvSpPr/>
          <p:nvPr/>
        </p:nvSpPr>
        <p:spPr>
          <a:xfrm rot="1812996">
            <a:off x="5608638" y="3606800"/>
            <a:ext cx="1993900" cy="2238375"/>
          </a:xfrm>
          <a:prstGeom prst="rect">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2" name="直線接點 21">
            <a:extLst>
              <a:ext uri="{FF2B5EF4-FFF2-40B4-BE49-F238E27FC236}">
                <a16:creationId xmlns:a16="http://schemas.microsoft.com/office/drawing/2014/main" xmlns="" id="{54D7FFAF-AF83-484B-BB15-A84837518EB7}"/>
              </a:ext>
            </a:extLst>
          </p:cNvPr>
          <p:cNvCxnSpPr/>
          <p:nvPr/>
        </p:nvCxnSpPr>
        <p:spPr>
          <a:xfrm flipH="1">
            <a:off x="5889625" y="2895600"/>
            <a:ext cx="2922588" cy="50704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xmlns="" id="{A9D7B113-0C95-42C0-9DCC-1E71D6959B39}"/>
              </a:ext>
            </a:extLst>
          </p:cNvPr>
          <p:cNvSpPr/>
          <p:nvPr/>
        </p:nvSpPr>
        <p:spPr>
          <a:xfrm>
            <a:off x="4297363" y="2420938"/>
            <a:ext cx="5891212" cy="5964237"/>
          </a:xfrm>
          <a:prstGeom prst="ellipse">
            <a:avLst/>
          </a:prstGeom>
          <a:no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a:extLst>
              <a:ext uri="{FF2B5EF4-FFF2-40B4-BE49-F238E27FC236}">
                <a16:creationId xmlns:a16="http://schemas.microsoft.com/office/drawing/2014/main" xmlns="" id="{A716D572-CBF4-4987-9877-8B499D48FCC9}"/>
              </a:ext>
            </a:extLst>
          </p:cNvPr>
          <p:cNvSpPr/>
          <p:nvPr/>
        </p:nvSpPr>
        <p:spPr>
          <a:xfrm>
            <a:off x="34925" y="1125538"/>
            <a:ext cx="2447925" cy="2446337"/>
          </a:xfrm>
          <a:prstGeom prst="ellipse">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6" name="直線接點 25">
            <a:extLst>
              <a:ext uri="{FF2B5EF4-FFF2-40B4-BE49-F238E27FC236}">
                <a16:creationId xmlns:a16="http://schemas.microsoft.com/office/drawing/2014/main" xmlns="" id="{8993B719-2FDA-47CC-B3CE-173EE7E9CFAC}"/>
              </a:ext>
            </a:extLst>
          </p:cNvPr>
          <p:cNvCxnSpPr/>
          <p:nvPr/>
        </p:nvCxnSpPr>
        <p:spPr>
          <a:xfrm flipH="1">
            <a:off x="-566738" y="188913"/>
            <a:ext cx="3292476" cy="47529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xmlns="" id="{E57AD185-DF3D-4B01-8C4C-67927C03B18E}"/>
              </a:ext>
            </a:extLst>
          </p:cNvPr>
          <p:cNvCxnSpPr/>
          <p:nvPr/>
        </p:nvCxnSpPr>
        <p:spPr>
          <a:xfrm>
            <a:off x="2051050" y="-98425"/>
            <a:ext cx="6589713" cy="28606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pic>
        <p:nvPicPr>
          <p:cNvPr id="73736" name="圖片 28">
            <a:extLst>
              <a:ext uri="{FF2B5EF4-FFF2-40B4-BE49-F238E27FC236}">
                <a16:creationId xmlns:a16="http://schemas.microsoft.com/office/drawing/2014/main" xmlns="" id="{5851D60D-1F17-423A-8596-16A93EA9A12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1263" y="917575"/>
            <a:ext cx="6697662"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7" name="矩形 32">
            <a:extLst>
              <a:ext uri="{FF2B5EF4-FFF2-40B4-BE49-F238E27FC236}">
                <a16:creationId xmlns:a16="http://schemas.microsoft.com/office/drawing/2014/main" xmlns="" id="{4A66E4BB-4734-43A8-A48A-BD4B04B5DCF3}"/>
              </a:ext>
            </a:extLst>
          </p:cNvPr>
          <p:cNvSpPr>
            <a:spLocks noChangeArrowheads="1"/>
          </p:cNvSpPr>
          <p:nvPr/>
        </p:nvSpPr>
        <p:spPr bwMode="auto">
          <a:xfrm>
            <a:off x="423863" y="1522413"/>
            <a:ext cx="7704137"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4400" b="1">
                <a:solidFill>
                  <a:srgbClr val="098E40"/>
                </a:solidFill>
              </a:rPr>
              <a:t>參、健康與體育領域</a:t>
            </a:r>
            <a:endParaRPr lang="en-US" altLang="zh-TW" sz="4400" b="1">
              <a:solidFill>
                <a:srgbClr val="098E40"/>
              </a:solidFill>
            </a:endParaRPr>
          </a:p>
          <a:p>
            <a:pPr algn="ctr">
              <a:spcBef>
                <a:spcPct val="0"/>
              </a:spcBef>
              <a:buFontTx/>
              <a:buNone/>
            </a:pPr>
            <a:r>
              <a:rPr lang="zh-TW" altLang="en-US" sz="4400" b="1">
                <a:solidFill>
                  <a:srgbClr val="098E40"/>
                </a:solidFill>
                <a:sym typeface="Times New Roman" panose="02020603050405020304" pitchFamily="18" charset="0"/>
              </a:rPr>
              <a:t>    課綱重要內涵</a:t>
            </a:r>
            <a:endParaRPr lang="en-US" altLang="zh-TW" sz="4400" b="1">
              <a:solidFill>
                <a:srgbClr val="098E40"/>
              </a:solidFill>
            </a:endParaRPr>
          </a:p>
        </p:txBody>
      </p:sp>
      <p:cxnSp>
        <p:nvCxnSpPr>
          <p:cNvPr id="41" name="直線接點 40">
            <a:extLst>
              <a:ext uri="{FF2B5EF4-FFF2-40B4-BE49-F238E27FC236}">
                <a16:creationId xmlns:a16="http://schemas.microsoft.com/office/drawing/2014/main" xmlns="" id="{4042ECFE-634E-45C8-BB22-62BB301475B6}"/>
              </a:ext>
            </a:extLst>
          </p:cNvPr>
          <p:cNvCxnSpPr/>
          <p:nvPr/>
        </p:nvCxnSpPr>
        <p:spPr>
          <a:xfrm>
            <a:off x="-468313" y="5157788"/>
            <a:ext cx="4103688" cy="17811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xmlns="" id="{BC7B026E-ACB0-409F-9E17-C2504ACDCCAC}"/>
              </a:ext>
            </a:extLst>
          </p:cNvPr>
          <p:cNvSpPr/>
          <p:nvPr/>
        </p:nvSpPr>
        <p:spPr>
          <a:xfrm>
            <a:off x="5526088" y="6064250"/>
            <a:ext cx="576262" cy="176213"/>
          </a:xfrm>
          <a:prstGeom prst="ellipse">
            <a:avLst/>
          </a:prstGeom>
          <a:solidFill>
            <a:srgbClr val="24A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73740" name="群組 45">
            <a:extLst>
              <a:ext uri="{FF2B5EF4-FFF2-40B4-BE49-F238E27FC236}">
                <a16:creationId xmlns:a16="http://schemas.microsoft.com/office/drawing/2014/main" xmlns="" id="{3B8BAE2D-CEF0-4ADD-B648-968774E1F7B8}"/>
              </a:ext>
            </a:extLst>
          </p:cNvPr>
          <p:cNvGrpSpPr>
            <a:grpSpLocks/>
          </p:cNvGrpSpPr>
          <p:nvPr/>
        </p:nvGrpSpPr>
        <p:grpSpPr bwMode="auto">
          <a:xfrm>
            <a:off x="4429125" y="4868863"/>
            <a:ext cx="2120900" cy="1697037"/>
            <a:chOff x="4433840" y="4926629"/>
            <a:chExt cx="2122135" cy="1697161"/>
          </a:xfrm>
        </p:grpSpPr>
        <p:sp>
          <p:nvSpPr>
            <p:cNvPr id="47" name="橢圓 46">
              <a:extLst>
                <a:ext uri="{FF2B5EF4-FFF2-40B4-BE49-F238E27FC236}">
                  <a16:creationId xmlns:a16="http://schemas.microsoft.com/office/drawing/2014/main" xmlns="" id="{DEDB5361-D7F2-4346-8AF0-9C73CF8C68C3}"/>
                </a:ext>
              </a:extLst>
            </p:cNvPr>
            <p:cNvSpPr/>
            <p:nvPr/>
          </p:nvSpPr>
          <p:spPr>
            <a:xfrm>
              <a:off x="5525088" y="5318770"/>
              <a:ext cx="576598" cy="57630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弧線 47">
              <a:extLst>
                <a:ext uri="{FF2B5EF4-FFF2-40B4-BE49-F238E27FC236}">
                  <a16:creationId xmlns:a16="http://schemas.microsoft.com/office/drawing/2014/main" xmlns="" id="{939BBC22-5CF4-4DC4-A64F-0DA9D46601BC}"/>
                </a:ext>
              </a:extLst>
            </p:cNvPr>
            <p:cNvSpPr/>
            <p:nvPr/>
          </p:nvSpPr>
          <p:spPr>
            <a:xfrm rot="11918451">
              <a:off x="5836419" y="5109204"/>
              <a:ext cx="719556" cy="64933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49" name="弧線 48">
              <a:extLst>
                <a:ext uri="{FF2B5EF4-FFF2-40B4-BE49-F238E27FC236}">
                  <a16:creationId xmlns:a16="http://schemas.microsoft.com/office/drawing/2014/main" xmlns="" id="{F2A4F568-F2C8-4342-B7DA-2C774AC9A63C}"/>
                </a:ext>
              </a:extLst>
            </p:cNvPr>
            <p:cNvSpPr/>
            <p:nvPr/>
          </p:nvSpPr>
          <p:spPr>
            <a:xfrm rot="900000">
              <a:off x="5096213" y="5480706"/>
              <a:ext cx="721145" cy="65092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0" name="弧線 49">
              <a:extLst>
                <a:ext uri="{FF2B5EF4-FFF2-40B4-BE49-F238E27FC236}">
                  <a16:creationId xmlns:a16="http://schemas.microsoft.com/office/drawing/2014/main" xmlns="" id="{498B88C7-6610-49B1-BB07-8EB0BE5A22F5}"/>
                </a:ext>
              </a:extLst>
            </p:cNvPr>
            <p:cNvSpPr/>
            <p:nvPr/>
          </p:nvSpPr>
          <p:spPr>
            <a:xfrm rot="6184650">
              <a:off x="5234612" y="4966134"/>
              <a:ext cx="806509" cy="727498"/>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1" name="弧線 50">
              <a:extLst>
                <a:ext uri="{FF2B5EF4-FFF2-40B4-BE49-F238E27FC236}">
                  <a16:creationId xmlns:a16="http://schemas.microsoft.com/office/drawing/2014/main" xmlns="" id="{BD17EAB6-B1BA-4FB3-B744-6A4E64F72DE8}"/>
                </a:ext>
              </a:extLst>
            </p:cNvPr>
            <p:cNvSpPr/>
            <p:nvPr/>
          </p:nvSpPr>
          <p:spPr>
            <a:xfrm rot="1224715">
              <a:off x="4433840" y="5253678"/>
              <a:ext cx="1515357" cy="1370112"/>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pSp>
      <p:sp>
        <p:nvSpPr>
          <p:cNvPr id="52" name="矩形 51">
            <a:extLst>
              <a:ext uri="{FF2B5EF4-FFF2-40B4-BE49-F238E27FC236}">
                <a16:creationId xmlns:a16="http://schemas.microsoft.com/office/drawing/2014/main" xmlns="" id="{542E1C80-6BAB-480A-8442-DB7C1646EC7D}"/>
              </a:ext>
            </a:extLst>
          </p:cNvPr>
          <p:cNvSpPr/>
          <p:nvPr/>
        </p:nvSpPr>
        <p:spPr>
          <a:xfrm rot="1726128">
            <a:off x="8880475" y="2333625"/>
            <a:ext cx="887413" cy="1282700"/>
          </a:xfrm>
          <a:prstGeom prst="rect">
            <a:avLst/>
          </a:prstGeom>
          <a:solidFill>
            <a:srgbClr val="8FC3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73742" name="圖片 19">
            <a:extLst>
              <a:ext uri="{FF2B5EF4-FFF2-40B4-BE49-F238E27FC236}">
                <a16:creationId xmlns:a16="http://schemas.microsoft.com/office/drawing/2014/main" xmlns="" id="{5B9CDEEF-7597-4D8F-9B64-63DE84C0CA1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42379">
            <a:off x="5697538" y="150813"/>
            <a:ext cx="3186112"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43" name="圖片 1">
            <a:extLst>
              <a:ext uri="{FF2B5EF4-FFF2-40B4-BE49-F238E27FC236}">
                <a16:creationId xmlns:a16="http://schemas.microsoft.com/office/drawing/2014/main" xmlns="" id="{2B06E46B-2C10-4AFD-9354-5CD007AE6E33}"/>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1825" y="3797300"/>
            <a:ext cx="7413625"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圓角矩形 34">
            <a:extLst>
              <a:ext uri="{FF2B5EF4-FFF2-40B4-BE49-F238E27FC236}">
                <a16:creationId xmlns:a16="http://schemas.microsoft.com/office/drawing/2014/main" xmlns="" id="{47FE6C6E-549D-4795-9AF6-B16AE2BBFEEE}"/>
              </a:ext>
            </a:extLst>
          </p:cNvPr>
          <p:cNvSpPr/>
          <p:nvPr/>
        </p:nvSpPr>
        <p:spPr>
          <a:xfrm>
            <a:off x="7635875" y="3389313"/>
            <a:ext cx="1092200" cy="10207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圓角矩形 35">
            <a:extLst>
              <a:ext uri="{FF2B5EF4-FFF2-40B4-BE49-F238E27FC236}">
                <a16:creationId xmlns:a16="http://schemas.microsoft.com/office/drawing/2014/main" xmlns="" id="{2E729387-9146-41AD-BC0A-24BA5524EB86}"/>
              </a:ext>
            </a:extLst>
          </p:cNvPr>
          <p:cNvSpPr/>
          <p:nvPr/>
        </p:nvSpPr>
        <p:spPr>
          <a:xfrm>
            <a:off x="7635875" y="4933950"/>
            <a:ext cx="1092200" cy="1019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圓角矩形 28">
            <a:extLst>
              <a:ext uri="{FF2B5EF4-FFF2-40B4-BE49-F238E27FC236}">
                <a16:creationId xmlns:a16="http://schemas.microsoft.com/office/drawing/2014/main" xmlns="" id="{1C6FF529-9701-4134-A6A0-E47787428C95}"/>
              </a:ext>
            </a:extLst>
          </p:cNvPr>
          <p:cNvSpPr/>
          <p:nvPr/>
        </p:nvSpPr>
        <p:spPr>
          <a:xfrm>
            <a:off x="941388" y="3643313"/>
            <a:ext cx="1146175" cy="13700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圓角矩形 29">
            <a:extLst>
              <a:ext uri="{FF2B5EF4-FFF2-40B4-BE49-F238E27FC236}">
                <a16:creationId xmlns:a16="http://schemas.microsoft.com/office/drawing/2014/main" xmlns="" id="{83C9B2D2-CA19-4221-93C9-D394E9C7EE37}"/>
              </a:ext>
            </a:extLst>
          </p:cNvPr>
          <p:cNvSpPr/>
          <p:nvPr/>
        </p:nvSpPr>
        <p:spPr>
          <a:xfrm>
            <a:off x="941388" y="5308600"/>
            <a:ext cx="1158875" cy="97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圓角矩形 27">
            <a:extLst>
              <a:ext uri="{FF2B5EF4-FFF2-40B4-BE49-F238E27FC236}">
                <a16:creationId xmlns:a16="http://schemas.microsoft.com/office/drawing/2014/main" xmlns="" id="{9BB22D4D-BFF3-462B-95EE-8C4BF8807E38}"/>
              </a:ext>
            </a:extLst>
          </p:cNvPr>
          <p:cNvSpPr/>
          <p:nvPr/>
        </p:nvSpPr>
        <p:spPr>
          <a:xfrm>
            <a:off x="941388" y="2349500"/>
            <a:ext cx="1146175" cy="9747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5783" name="投影片編號版面配置區 2">
            <a:extLst>
              <a:ext uri="{FF2B5EF4-FFF2-40B4-BE49-F238E27FC236}">
                <a16:creationId xmlns:a16="http://schemas.microsoft.com/office/drawing/2014/main" xmlns="" id="{7E4985B3-67E5-4CF7-85EE-958932655AC2}"/>
              </a:ext>
            </a:extLst>
          </p:cNvPr>
          <p:cNvSpPr>
            <a:spLocks noGrp="1" noChangeArrowheads="1"/>
          </p:cNvSpPr>
          <p:nvPr>
            <p:ph type="sldNum" sz="quarter" idx="12"/>
          </p:nvPr>
        </p:nvSpPr>
        <p:spPr bwMode="auto">
          <a:xfrm>
            <a:off x="6346825" y="63642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26E913A9-C67B-4BB7-B928-AAA412691093}"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24</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5" name="標題 5">
            <a:extLst>
              <a:ext uri="{FF2B5EF4-FFF2-40B4-BE49-F238E27FC236}">
                <a16:creationId xmlns:a16="http://schemas.microsoft.com/office/drawing/2014/main" xmlns="" id="{7BCCC072-7E31-46E4-BF01-B74BAAEC6037}"/>
              </a:ext>
            </a:extLst>
          </p:cNvPr>
          <p:cNvSpPr>
            <a:spLocks noGrp="1"/>
          </p:cNvSpPr>
          <p:nvPr>
            <p:ph type="title"/>
          </p:nvPr>
        </p:nvSpPr>
        <p:spPr>
          <a:xfrm>
            <a:off x="566738" y="185738"/>
            <a:ext cx="6869112" cy="646112"/>
          </a:xfrm>
        </p:spPr>
        <p:txBody>
          <a:bodyPr>
            <a:spAutoFit/>
          </a:bodyPr>
          <a:lstStyle/>
          <a:p>
            <a:pPr algn="l" defTabSz="1955800">
              <a:lnSpc>
                <a:spcPct val="90000"/>
              </a:lnSpc>
              <a:spcAft>
                <a:spcPct val="35000"/>
              </a:spcAft>
              <a:defRPr/>
            </a:pPr>
            <a:r>
              <a:rPr kumimoji="1" lang="zh-TW" altLang="en-US" sz="4000" b="1" dirty="0">
                <a:solidFill>
                  <a:srgbClr val="098E40"/>
                </a:solidFill>
                <a:effectLst>
                  <a:outerShdw blurRad="38100" dist="38100" dir="2700000" algn="tl">
                    <a:srgbClr val="000000">
                      <a:alpha val="18000"/>
                    </a:srgbClr>
                  </a:outerShdw>
                </a:effectLst>
                <a:cs typeface="+mn-cs"/>
              </a:rPr>
              <a:t>一、核心素養的轉化與發展</a:t>
            </a:r>
          </a:p>
        </p:txBody>
      </p:sp>
      <p:cxnSp>
        <p:nvCxnSpPr>
          <p:cNvPr id="24" name="直線接點 23">
            <a:extLst>
              <a:ext uri="{FF2B5EF4-FFF2-40B4-BE49-F238E27FC236}">
                <a16:creationId xmlns:a16="http://schemas.microsoft.com/office/drawing/2014/main" xmlns="" id="{8ADC504B-D05B-4FE2-B93C-8BC1FC7F6C16}"/>
              </a:ext>
            </a:extLst>
          </p:cNvPr>
          <p:cNvCxnSpPr/>
          <p:nvPr/>
        </p:nvCxnSpPr>
        <p:spPr>
          <a:xfrm>
            <a:off x="2100263" y="2478088"/>
            <a:ext cx="0" cy="893762"/>
          </a:xfrm>
          <a:prstGeom prst="line">
            <a:avLst/>
          </a:prstGeom>
          <a:ln>
            <a:solidFill>
              <a:srgbClr val="E71255"/>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xmlns="" id="{9BFF0610-B996-4732-AC9C-31827D5D42FD}"/>
              </a:ext>
            </a:extLst>
          </p:cNvPr>
          <p:cNvCxnSpPr/>
          <p:nvPr/>
        </p:nvCxnSpPr>
        <p:spPr>
          <a:xfrm>
            <a:off x="2087563" y="3967163"/>
            <a:ext cx="0" cy="892175"/>
          </a:xfrm>
          <a:prstGeom prst="line">
            <a:avLst/>
          </a:prstGeom>
          <a:ln>
            <a:solidFill>
              <a:srgbClr val="E71255"/>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xmlns="" id="{B49D2FEB-3F5E-442C-A5F8-0A96AB437B75}"/>
              </a:ext>
            </a:extLst>
          </p:cNvPr>
          <p:cNvCxnSpPr/>
          <p:nvPr/>
        </p:nvCxnSpPr>
        <p:spPr>
          <a:xfrm>
            <a:off x="2074863" y="5386388"/>
            <a:ext cx="0" cy="892175"/>
          </a:xfrm>
          <a:prstGeom prst="line">
            <a:avLst/>
          </a:prstGeom>
          <a:ln>
            <a:solidFill>
              <a:srgbClr val="E71255"/>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xmlns="" id="{6C61DE6C-CA66-4EEA-B24C-17CFEB001722}"/>
              </a:ext>
            </a:extLst>
          </p:cNvPr>
          <p:cNvCxnSpPr/>
          <p:nvPr/>
        </p:nvCxnSpPr>
        <p:spPr>
          <a:xfrm>
            <a:off x="7562850" y="3452813"/>
            <a:ext cx="0" cy="8937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xmlns="" id="{6251C2BE-5D3B-482D-B44B-BF19D5A9CAD4}"/>
              </a:ext>
            </a:extLst>
          </p:cNvPr>
          <p:cNvCxnSpPr/>
          <p:nvPr/>
        </p:nvCxnSpPr>
        <p:spPr>
          <a:xfrm>
            <a:off x="7562850" y="5056188"/>
            <a:ext cx="0" cy="89376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75790" name="群組 10">
            <a:extLst>
              <a:ext uri="{FF2B5EF4-FFF2-40B4-BE49-F238E27FC236}">
                <a16:creationId xmlns:a16="http://schemas.microsoft.com/office/drawing/2014/main" xmlns="" id="{C8A9F0AE-4EE7-4B6C-A0B2-4DFC22BA3EFA}"/>
              </a:ext>
            </a:extLst>
          </p:cNvPr>
          <p:cNvGrpSpPr>
            <a:grpSpLocks/>
          </p:cNvGrpSpPr>
          <p:nvPr/>
        </p:nvGrpSpPr>
        <p:grpSpPr bwMode="auto">
          <a:xfrm>
            <a:off x="803275" y="992188"/>
            <a:ext cx="9783763" cy="5526087"/>
            <a:chOff x="859135" y="831332"/>
            <a:chExt cx="9783314" cy="5526468"/>
          </a:xfrm>
        </p:grpSpPr>
        <p:grpSp>
          <p:nvGrpSpPr>
            <p:cNvPr id="75791" name="群組 9">
              <a:extLst>
                <a:ext uri="{FF2B5EF4-FFF2-40B4-BE49-F238E27FC236}">
                  <a16:creationId xmlns:a16="http://schemas.microsoft.com/office/drawing/2014/main" xmlns="" id="{F7A24AE2-DD45-4047-818D-2F9AF0A57DD5}"/>
                </a:ext>
              </a:extLst>
            </p:cNvPr>
            <p:cNvGrpSpPr>
              <a:grpSpLocks/>
            </p:cNvGrpSpPr>
            <p:nvPr/>
          </p:nvGrpSpPr>
          <p:grpSpPr bwMode="auto">
            <a:xfrm>
              <a:off x="859135" y="831332"/>
              <a:ext cx="7984673" cy="5526468"/>
              <a:chOff x="859135" y="831332"/>
              <a:chExt cx="7984673" cy="5526468"/>
            </a:xfrm>
          </p:grpSpPr>
          <p:sp>
            <p:nvSpPr>
              <p:cNvPr id="31" name="圓角矩形 30">
                <a:extLst>
                  <a:ext uri="{FF2B5EF4-FFF2-40B4-BE49-F238E27FC236}">
                    <a16:creationId xmlns:a16="http://schemas.microsoft.com/office/drawing/2014/main" xmlns="" id="{67695B80-2177-41F9-A57C-5C21B17CA52D}"/>
                  </a:ext>
                </a:extLst>
              </p:cNvPr>
              <p:cNvSpPr/>
              <p:nvPr/>
            </p:nvSpPr>
            <p:spPr>
              <a:xfrm>
                <a:off x="6084945" y="3317528"/>
                <a:ext cx="2703389" cy="1147841"/>
              </a:xfrm>
              <a:prstGeom prst="roundRect">
                <a:avLst/>
              </a:prstGeom>
              <a:solidFill>
                <a:srgbClr val="CBEE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2" name="圓角矩形 31">
                <a:extLst>
                  <a:ext uri="{FF2B5EF4-FFF2-40B4-BE49-F238E27FC236}">
                    <a16:creationId xmlns:a16="http://schemas.microsoft.com/office/drawing/2014/main" xmlns="" id="{5C8AAE6F-9868-4004-8614-BD052E0CE993}"/>
                  </a:ext>
                </a:extLst>
              </p:cNvPr>
              <p:cNvSpPr/>
              <p:nvPr/>
            </p:nvSpPr>
            <p:spPr>
              <a:xfrm>
                <a:off x="6084945" y="4857510"/>
                <a:ext cx="2703389" cy="1147841"/>
              </a:xfrm>
              <a:prstGeom prst="roundRect">
                <a:avLst/>
              </a:prstGeom>
              <a:solidFill>
                <a:srgbClr val="CBEE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圓角矩形 21">
                <a:extLst>
                  <a:ext uri="{FF2B5EF4-FFF2-40B4-BE49-F238E27FC236}">
                    <a16:creationId xmlns:a16="http://schemas.microsoft.com/office/drawing/2014/main" xmlns="" id="{E73CDE27-2C8E-49D4-82A9-D193AD7322A1}"/>
                  </a:ext>
                </a:extLst>
              </p:cNvPr>
              <p:cNvSpPr/>
              <p:nvPr/>
            </p:nvSpPr>
            <p:spPr>
              <a:xfrm>
                <a:off x="859135" y="5209959"/>
                <a:ext cx="4721009" cy="1147841"/>
              </a:xfrm>
              <a:prstGeom prst="roundRect">
                <a:avLst/>
              </a:prstGeom>
              <a:solidFill>
                <a:schemeClr val="accent6">
                  <a:lumMod val="20000"/>
                  <a:lumOff val="80000"/>
                </a:schemeClr>
              </a:solidFill>
              <a:ln>
                <a:solidFill>
                  <a:srgbClr val="FB7A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圓角矩形 20">
                <a:extLst>
                  <a:ext uri="{FF2B5EF4-FFF2-40B4-BE49-F238E27FC236}">
                    <a16:creationId xmlns:a16="http://schemas.microsoft.com/office/drawing/2014/main" xmlns="" id="{10D5193B-79C4-41F3-A682-98696D492FEB}"/>
                  </a:ext>
                </a:extLst>
              </p:cNvPr>
              <p:cNvSpPr/>
              <p:nvPr/>
            </p:nvSpPr>
            <p:spPr>
              <a:xfrm>
                <a:off x="859135" y="3560432"/>
                <a:ext cx="4792443" cy="1512992"/>
              </a:xfrm>
              <a:prstGeom prst="roundRect">
                <a:avLst/>
              </a:prstGeom>
              <a:solidFill>
                <a:schemeClr val="accent6">
                  <a:lumMod val="20000"/>
                  <a:lumOff val="80000"/>
                </a:schemeClr>
              </a:solidFill>
              <a:ln>
                <a:solidFill>
                  <a:srgbClr val="FB7A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圓角矩形 19">
                <a:extLst>
                  <a:ext uri="{FF2B5EF4-FFF2-40B4-BE49-F238E27FC236}">
                    <a16:creationId xmlns:a16="http://schemas.microsoft.com/office/drawing/2014/main" xmlns="" id="{010E1F6D-D267-4949-8641-C0E66E97C8A8}"/>
                  </a:ext>
                </a:extLst>
              </p:cNvPr>
              <p:cNvSpPr/>
              <p:nvPr/>
            </p:nvSpPr>
            <p:spPr>
              <a:xfrm>
                <a:off x="859135" y="2277644"/>
                <a:ext cx="4721009" cy="1147842"/>
              </a:xfrm>
              <a:prstGeom prst="roundRect">
                <a:avLst/>
              </a:prstGeom>
              <a:solidFill>
                <a:schemeClr val="accent6">
                  <a:lumMod val="20000"/>
                  <a:lumOff val="80000"/>
                </a:schemeClr>
              </a:solidFill>
              <a:ln>
                <a:solidFill>
                  <a:srgbClr val="FB7A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向下箭號圖說文字 14">
                <a:extLst>
                  <a:ext uri="{FF2B5EF4-FFF2-40B4-BE49-F238E27FC236}">
                    <a16:creationId xmlns:a16="http://schemas.microsoft.com/office/drawing/2014/main" xmlns="" id="{EBBCF1FF-2F7D-465C-A234-FE3CAE032BE0}"/>
                  </a:ext>
                </a:extLst>
              </p:cNvPr>
              <p:cNvSpPr/>
              <p:nvPr/>
            </p:nvSpPr>
            <p:spPr>
              <a:xfrm>
                <a:off x="6391319" y="2307809"/>
                <a:ext cx="2452575" cy="855721"/>
              </a:xfrm>
              <a:prstGeom prst="downArrowCallout">
                <a:avLst>
                  <a:gd name="adj1" fmla="val 43282"/>
                  <a:gd name="adj2" fmla="val 38437"/>
                  <a:gd name="adj3" fmla="val 27240"/>
                  <a:gd name="adj4" fmla="val 72760"/>
                </a:avLst>
              </a:prstGeom>
              <a:solidFill>
                <a:srgbClr val="0070C0"/>
              </a:solidFill>
              <a:ln>
                <a:solidFill>
                  <a:srgbClr val="CBEE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dirty="0">
                    <a:latin typeface="Microsoft JhengHei" charset="-120"/>
                    <a:ea typeface="Microsoft JhengHei" charset="-120"/>
                    <a:cs typeface="Microsoft JhengHei" charset="-120"/>
                  </a:rPr>
                  <a:t>領域學習重點</a:t>
                </a:r>
              </a:p>
            </p:txBody>
          </p:sp>
          <p:sp>
            <p:nvSpPr>
              <p:cNvPr id="17" name="文字方塊 16">
                <a:extLst>
                  <a:ext uri="{FF2B5EF4-FFF2-40B4-BE49-F238E27FC236}">
                    <a16:creationId xmlns:a16="http://schemas.microsoft.com/office/drawing/2014/main" xmlns="" id="{0C2F1AC4-B26C-4A85-BD2D-BA98EA25CA82}"/>
                  </a:ext>
                </a:extLst>
              </p:cNvPr>
              <p:cNvSpPr txBox="1"/>
              <p:nvPr/>
            </p:nvSpPr>
            <p:spPr>
              <a:xfrm>
                <a:off x="1619513" y="831332"/>
                <a:ext cx="6579885" cy="584240"/>
              </a:xfrm>
              <a:prstGeom prst="rect">
                <a:avLst/>
              </a:prstGeom>
              <a:solidFill>
                <a:schemeClr val="bg1">
                  <a:lumMod val="95000"/>
                </a:schemeClr>
              </a:solidFill>
              <a:ln w="28575">
                <a:solidFill>
                  <a:srgbClr val="F87305"/>
                </a:solidFill>
              </a:ln>
            </p:spPr>
            <p:txBody>
              <a:bodyPr>
                <a:spAutoFit/>
              </a:bodyPr>
              <a:lstStyle/>
              <a:p>
                <a:pPr algn="ctr">
                  <a:defRPr/>
                </a:pPr>
                <a:r>
                  <a:rPr lang="zh-TW" altLang="en-US" sz="3200" b="1" dirty="0">
                    <a:solidFill>
                      <a:schemeClr val="accent6">
                        <a:lumMod val="75000"/>
                      </a:schemeClr>
                    </a:solidFill>
                    <a:latin typeface="Microsoft JhengHei" charset="-120"/>
                    <a:ea typeface="Microsoft JhengHei" charset="-120"/>
                    <a:cs typeface="Microsoft JhengHei" charset="-120"/>
                  </a:rPr>
                  <a:t>核心素養三面九項</a:t>
                </a:r>
              </a:p>
            </p:txBody>
          </p:sp>
          <p:sp>
            <p:nvSpPr>
              <p:cNvPr id="18" name="向下箭號 17">
                <a:extLst>
                  <a:ext uri="{FF2B5EF4-FFF2-40B4-BE49-F238E27FC236}">
                    <a16:creationId xmlns:a16="http://schemas.microsoft.com/office/drawing/2014/main" xmlns="" id="{3983DDDC-4A5F-4AC6-8F26-8D9D0F2C6970}"/>
                  </a:ext>
                </a:extLst>
              </p:cNvPr>
              <p:cNvSpPr/>
              <p:nvPr/>
            </p:nvSpPr>
            <p:spPr>
              <a:xfrm>
                <a:off x="1619513" y="1455262"/>
                <a:ext cx="936582" cy="965267"/>
              </a:xfrm>
              <a:prstGeom prst="downArrow">
                <a:avLst/>
              </a:prstGeom>
              <a:solidFill>
                <a:srgbClr val="F4BBAE"/>
              </a:solidFill>
              <a:ln>
                <a:solidFill>
                  <a:srgbClr val="E712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Microsoft JhengHei" charset="-120"/>
                    <a:ea typeface="Microsoft JhengHei" charset="-120"/>
                    <a:cs typeface="Microsoft JhengHei" charset="-120"/>
                  </a:rPr>
                  <a:t>轉化</a:t>
                </a:r>
              </a:p>
            </p:txBody>
          </p:sp>
          <p:sp>
            <p:nvSpPr>
              <p:cNvPr id="12" name="向下箭號 11">
                <a:extLst>
                  <a:ext uri="{FF2B5EF4-FFF2-40B4-BE49-F238E27FC236}">
                    <a16:creationId xmlns:a16="http://schemas.microsoft.com/office/drawing/2014/main" xmlns="" id="{461FF612-657F-4200-A376-EB51A2449B30}"/>
                  </a:ext>
                </a:extLst>
              </p:cNvPr>
              <p:cNvSpPr/>
              <p:nvPr/>
            </p:nvSpPr>
            <p:spPr>
              <a:xfrm>
                <a:off x="7167571" y="1455262"/>
                <a:ext cx="934995" cy="979556"/>
              </a:xfrm>
              <a:prstGeom prst="downArrow">
                <a:avLst/>
              </a:prstGeom>
              <a:solidFill>
                <a:srgbClr val="C1E2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tx1"/>
                    </a:solidFill>
                    <a:latin typeface="Microsoft JhengHei" charset="-120"/>
                    <a:ea typeface="Microsoft JhengHei" charset="-120"/>
                    <a:cs typeface="Microsoft JhengHei" charset="-120"/>
                  </a:rPr>
                  <a:t>發展</a:t>
                </a:r>
              </a:p>
            </p:txBody>
          </p:sp>
          <p:sp>
            <p:nvSpPr>
              <p:cNvPr id="2" name="＞形箭號 1">
                <a:extLst>
                  <a:ext uri="{FF2B5EF4-FFF2-40B4-BE49-F238E27FC236}">
                    <a16:creationId xmlns:a16="http://schemas.microsoft.com/office/drawing/2014/main" xmlns="" id="{D70C6FA4-8CC9-471B-B130-990F6026F438}"/>
                  </a:ext>
                </a:extLst>
              </p:cNvPr>
              <p:cNvSpPr/>
              <p:nvPr/>
            </p:nvSpPr>
            <p:spPr>
              <a:xfrm rot="5400000">
                <a:off x="1794101" y="3212791"/>
                <a:ext cx="503273" cy="792127"/>
              </a:xfrm>
              <a:prstGeom prst="chevron">
                <a:avLst/>
              </a:prstGeom>
              <a:solidFill>
                <a:srgbClr val="F4BBAE"/>
              </a:solidFill>
              <a:ln>
                <a:solidFill>
                  <a:srgbClr val="E712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3" name="＞形箭號 12">
                <a:extLst>
                  <a:ext uri="{FF2B5EF4-FFF2-40B4-BE49-F238E27FC236}">
                    <a16:creationId xmlns:a16="http://schemas.microsoft.com/office/drawing/2014/main" xmlns="" id="{427B5B0C-1AEE-476B-AB81-3EFE6669C49B}"/>
                  </a:ext>
                </a:extLst>
              </p:cNvPr>
              <p:cNvSpPr/>
              <p:nvPr/>
            </p:nvSpPr>
            <p:spPr>
              <a:xfrm rot="5400000">
                <a:off x="1763146" y="4761505"/>
                <a:ext cx="504860" cy="792126"/>
              </a:xfrm>
              <a:prstGeom prst="chevron">
                <a:avLst/>
              </a:prstGeom>
              <a:solidFill>
                <a:srgbClr val="F4BBAE"/>
              </a:solidFill>
              <a:ln>
                <a:solidFill>
                  <a:srgbClr val="E7125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75804" name="矩形 3">
                <a:extLst>
                  <a:ext uri="{FF2B5EF4-FFF2-40B4-BE49-F238E27FC236}">
                    <a16:creationId xmlns:a16="http://schemas.microsoft.com/office/drawing/2014/main" xmlns="" id="{AF92F41D-54CF-4F23-A021-82ADA4E23702}"/>
                  </a:ext>
                </a:extLst>
              </p:cNvPr>
              <p:cNvSpPr>
                <a:spLocks noChangeArrowheads="1"/>
              </p:cNvSpPr>
              <p:nvPr/>
            </p:nvSpPr>
            <p:spPr bwMode="auto">
              <a:xfrm>
                <a:off x="1063510" y="2578212"/>
                <a:ext cx="90281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800" b="1"/>
                  <a:t>總綱</a:t>
                </a:r>
              </a:p>
            </p:txBody>
          </p:sp>
          <p:sp>
            <p:nvSpPr>
              <p:cNvPr id="75805" name="矩形 5">
                <a:extLst>
                  <a:ext uri="{FF2B5EF4-FFF2-40B4-BE49-F238E27FC236}">
                    <a16:creationId xmlns:a16="http://schemas.microsoft.com/office/drawing/2014/main" xmlns="" id="{4DCB1719-B9B5-459B-AA09-825932079A88}"/>
                  </a:ext>
                </a:extLst>
              </p:cNvPr>
              <p:cNvSpPr>
                <a:spLocks noChangeArrowheads="1"/>
              </p:cNvSpPr>
              <p:nvPr/>
            </p:nvSpPr>
            <p:spPr bwMode="auto">
              <a:xfrm>
                <a:off x="2136030" y="2313945"/>
                <a:ext cx="2263374"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200"/>
                  <a:t>自主行動</a:t>
                </a:r>
              </a:p>
              <a:p>
                <a:pPr>
                  <a:spcBef>
                    <a:spcPct val="0"/>
                  </a:spcBef>
                  <a:buFontTx/>
                  <a:buNone/>
                </a:pPr>
                <a:r>
                  <a:rPr lang="zh-TW" altLang="en-US" sz="2200"/>
                  <a:t>溝通互動</a:t>
                </a:r>
              </a:p>
              <a:p>
                <a:pPr>
                  <a:spcBef>
                    <a:spcPct val="0"/>
                  </a:spcBef>
                  <a:buFontTx/>
                  <a:buNone/>
                </a:pPr>
                <a:r>
                  <a:rPr lang="zh-TW" altLang="en-US" sz="2200"/>
                  <a:t>社會參與</a:t>
                </a:r>
              </a:p>
            </p:txBody>
          </p:sp>
          <p:sp>
            <p:nvSpPr>
              <p:cNvPr id="75806" name="矩形 6">
                <a:extLst>
                  <a:ext uri="{FF2B5EF4-FFF2-40B4-BE49-F238E27FC236}">
                    <a16:creationId xmlns:a16="http://schemas.microsoft.com/office/drawing/2014/main" xmlns="" id="{C203DE79-4BD1-4928-BF8F-B1F65E301339}"/>
                  </a:ext>
                </a:extLst>
              </p:cNvPr>
              <p:cNvSpPr>
                <a:spLocks noChangeArrowheads="1"/>
              </p:cNvSpPr>
              <p:nvPr/>
            </p:nvSpPr>
            <p:spPr bwMode="auto">
              <a:xfrm>
                <a:off x="1057706" y="3860907"/>
                <a:ext cx="90281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800" b="1"/>
                  <a:t>教育</a:t>
                </a:r>
                <a:endParaRPr lang="en-US" altLang="zh-TW" sz="2800" b="1"/>
              </a:p>
              <a:p>
                <a:pPr>
                  <a:spcBef>
                    <a:spcPct val="0"/>
                  </a:spcBef>
                  <a:buFontTx/>
                  <a:buNone/>
                </a:pPr>
                <a:r>
                  <a:rPr lang="zh-TW" altLang="en-US" sz="2800" b="1"/>
                  <a:t>階段</a:t>
                </a:r>
              </a:p>
            </p:txBody>
          </p:sp>
          <p:sp>
            <p:nvSpPr>
              <p:cNvPr id="75807" name="矩形 7">
                <a:extLst>
                  <a:ext uri="{FF2B5EF4-FFF2-40B4-BE49-F238E27FC236}">
                    <a16:creationId xmlns:a16="http://schemas.microsoft.com/office/drawing/2014/main" xmlns="" id="{C2E522A9-E58B-494B-834B-383099F9B2FF}"/>
                  </a:ext>
                </a:extLst>
              </p:cNvPr>
              <p:cNvSpPr>
                <a:spLocks noChangeArrowheads="1"/>
              </p:cNvSpPr>
              <p:nvPr/>
            </p:nvSpPr>
            <p:spPr bwMode="auto">
              <a:xfrm>
                <a:off x="2100316" y="3817049"/>
                <a:ext cx="4572000"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200"/>
                  <a:t>國民小學階段</a:t>
                </a:r>
                <a:r>
                  <a:rPr lang="en-US" altLang="zh-TW" sz="2200"/>
                  <a:t>(E)</a:t>
                </a:r>
                <a:endParaRPr lang="zh-TW" altLang="en-US" sz="2200"/>
              </a:p>
              <a:p>
                <a:pPr>
                  <a:spcBef>
                    <a:spcPct val="0"/>
                  </a:spcBef>
                  <a:buFontTx/>
                  <a:buNone/>
                </a:pPr>
                <a:r>
                  <a:rPr lang="zh-TW" altLang="en-US" sz="2200"/>
                  <a:t>國民中學階段</a:t>
                </a:r>
                <a:r>
                  <a:rPr lang="en-US" altLang="zh-TW" sz="2200"/>
                  <a:t>(J)</a:t>
                </a:r>
                <a:endParaRPr lang="zh-TW" altLang="en-US" sz="2200"/>
              </a:p>
              <a:p>
                <a:pPr>
                  <a:spcBef>
                    <a:spcPct val="0"/>
                  </a:spcBef>
                  <a:buFontTx/>
                  <a:buNone/>
                </a:pPr>
                <a:r>
                  <a:rPr lang="zh-TW" altLang="en-US" sz="2200"/>
                  <a:t>普通型高級中等學校階段</a:t>
                </a:r>
                <a:r>
                  <a:rPr lang="en-US" altLang="zh-TW" sz="2200"/>
                  <a:t>(U)</a:t>
                </a:r>
                <a:endParaRPr lang="zh-TW" altLang="en-US" sz="2200"/>
              </a:p>
            </p:txBody>
          </p:sp>
          <p:sp>
            <p:nvSpPr>
              <p:cNvPr id="75808" name="矩形 8">
                <a:extLst>
                  <a:ext uri="{FF2B5EF4-FFF2-40B4-BE49-F238E27FC236}">
                    <a16:creationId xmlns:a16="http://schemas.microsoft.com/office/drawing/2014/main" xmlns="" id="{5D29D126-2C89-42CA-B273-8B3D9A9302AF}"/>
                  </a:ext>
                </a:extLst>
              </p:cNvPr>
              <p:cNvSpPr>
                <a:spLocks noChangeArrowheads="1"/>
              </p:cNvSpPr>
              <p:nvPr/>
            </p:nvSpPr>
            <p:spPr bwMode="auto">
              <a:xfrm>
                <a:off x="1057706" y="5328920"/>
                <a:ext cx="90281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800" b="1"/>
                  <a:t>學習</a:t>
                </a:r>
                <a:r>
                  <a:rPr lang="en-US" altLang="zh-TW" sz="2800" b="1"/>
                  <a:t/>
                </a:r>
                <a:br>
                  <a:rPr lang="en-US" altLang="zh-TW" sz="2800" b="1"/>
                </a:br>
                <a:r>
                  <a:rPr lang="zh-TW" altLang="en-US" sz="2800" b="1"/>
                  <a:t>領域</a:t>
                </a:r>
              </a:p>
            </p:txBody>
          </p:sp>
          <p:sp>
            <p:nvSpPr>
              <p:cNvPr id="75809" name="矩形 18">
                <a:extLst>
                  <a:ext uri="{FF2B5EF4-FFF2-40B4-BE49-F238E27FC236}">
                    <a16:creationId xmlns:a16="http://schemas.microsoft.com/office/drawing/2014/main" xmlns="" id="{AAD49FDF-E300-4B79-B4B7-78B284770907}"/>
                  </a:ext>
                </a:extLst>
              </p:cNvPr>
              <p:cNvSpPr>
                <a:spLocks noChangeArrowheads="1"/>
              </p:cNvSpPr>
              <p:nvPr/>
            </p:nvSpPr>
            <p:spPr bwMode="auto">
              <a:xfrm>
                <a:off x="2087724" y="5579001"/>
                <a:ext cx="29546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400"/>
                  <a:t>健康與體育學習領域</a:t>
                </a:r>
              </a:p>
            </p:txBody>
          </p:sp>
          <p:sp>
            <p:nvSpPr>
              <p:cNvPr id="75810" name="矩形 32">
                <a:extLst>
                  <a:ext uri="{FF2B5EF4-FFF2-40B4-BE49-F238E27FC236}">
                    <a16:creationId xmlns:a16="http://schemas.microsoft.com/office/drawing/2014/main" xmlns="" id="{F695AA81-380A-4D21-BD66-23B84E831772}"/>
                  </a:ext>
                </a:extLst>
              </p:cNvPr>
              <p:cNvSpPr>
                <a:spLocks noChangeArrowheads="1"/>
              </p:cNvSpPr>
              <p:nvPr/>
            </p:nvSpPr>
            <p:spPr bwMode="auto">
              <a:xfrm>
                <a:off x="7722933" y="3441763"/>
                <a:ext cx="90281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800" b="1"/>
                  <a:t>學習</a:t>
                </a:r>
                <a:endParaRPr lang="en-US" altLang="zh-TW" sz="2800" b="1"/>
              </a:p>
              <a:p>
                <a:pPr>
                  <a:spcBef>
                    <a:spcPct val="0"/>
                  </a:spcBef>
                  <a:buFontTx/>
                  <a:buNone/>
                </a:pPr>
                <a:r>
                  <a:rPr lang="zh-TW" altLang="en-US" sz="2800" b="1"/>
                  <a:t>表現</a:t>
                </a:r>
              </a:p>
            </p:txBody>
          </p:sp>
          <p:sp>
            <p:nvSpPr>
              <p:cNvPr id="75811" name="矩形 33">
                <a:extLst>
                  <a:ext uri="{FF2B5EF4-FFF2-40B4-BE49-F238E27FC236}">
                    <a16:creationId xmlns:a16="http://schemas.microsoft.com/office/drawing/2014/main" xmlns="" id="{6BE5D39B-6DCC-4302-A722-A51D09B5AF27}"/>
                  </a:ext>
                </a:extLst>
              </p:cNvPr>
              <p:cNvSpPr>
                <a:spLocks noChangeArrowheads="1"/>
              </p:cNvSpPr>
              <p:nvPr/>
            </p:nvSpPr>
            <p:spPr bwMode="auto">
              <a:xfrm>
                <a:off x="7722933" y="4954968"/>
                <a:ext cx="90281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800" b="1"/>
                  <a:t>學習</a:t>
                </a:r>
                <a:endParaRPr lang="en-US" altLang="zh-TW" sz="2800" b="1"/>
              </a:p>
              <a:p>
                <a:pPr>
                  <a:spcBef>
                    <a:spcPct val="0"/>
                  </a:spcBef>
                  <a:buFontTx/>
                  <a:buNone/>
                </a:pPr>
                <a:r>
                  <a:rPr lang="zh-TW" altLang="en-US" sz="2800" b="1"/>
                  <a:t>內容</a:t>
                </a:r>
              </a:p>
            </p:txBody>
          </p:sp>
          <p:sp>
            <p:nvSpPr>
              <p:cNvPr id="37" name="＞形箭號 36">
                <a:extLst>
                  <a:ext uri="{FF2B5EF4-FFF2-40B4-BE49-F238E27FC236}">
                    <a16:creationId xmlns:a16="http://schemas.microsoft.com/office/drawing/2014/main" xmlns="" id="{B471E2BC-4BAE-40ED-868A-2ECF3BDEC1B4}"/>
                  </a:ext>
                </a:extLst>
              </p:cNvPr>
              <p:cNvSpPr/>
              <p:nvPr/>
            </p:nvSpPr>
            <p:spPr>
              <a:xfrm rot="10800000">
                <a:off x="5651578" y="3522330"/>
                <a:ext cx="504802" cy="792218"/>
              </a:xfrm>
              <a:prstGeom prst="chevron">
                <a:avLst/>
              </a:prstGeom>
              <a:solidFill>
                <a:srgbClr val="C1E2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8" name="＞形箭號 37">
                <a:extLst>
                  <a:ext uri="{FF2B5EF4-FFF2-40B4-BE49-F238E27FC236}">
                    <a16:creationId xmlns:a16="http://schemas.microsoft.com/office/drawing/2014/main" xmlns="" id="{1CFE5F8D-942F-400F-AE34-036DA67A2D07}"/>
                  </a:ext>
                </a:extLst>
              </p:cNvPr>
              <p:cNvSpPr/>
              <p:nvPr/>
            </p:nvSpPr>
            <p:spPr>
              <a:xfrm rot="10800000">
                <a:off x="5640466" y="5013095"/>
                <a:ext cx="504802" cy="792217"/>
              </a:xfrm>
              <a:prstGeom prst="chevron">
                <a:avLst/>
              </a:prstGeom>
              <a:solidFill>
                <a:srgbClr val="C1E2F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75814" name="矩形 40">
                <a:extLst>
                  <a:ext uri="{FF2B5EF4-FFF2-40B4-BE49-F238E27FC236}">
                    <a16:creationId xmlns:a16="http://schemas.microsoft.com/office/drawing/2014/main" xmlns="" id="{3BBADD91-A67A-4007-AFAB-61251D557D8C}"/>
                  </a:ext>
                </a:extLst>
              </p:cNvPr>
              <p:cNvSpPr>
                <a:spLocks noChangeArrowheads="1"/>
              </p:cNvSpPr>
              <p:nvPr/>
            </p:nvSpPr>
            <p:spPr bwMode="auto">
              <a:xfrm>
                <a:off x="6070449" y="3316184"/>
                <a:ext cx="166882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pPr>
                <a:r>
                  <a:rPr lang="en-US" altLang="zh-TW" sz="2400"/>
                  <a:t>4</a:t>
                </a:r>
                <a:r>
                  <a:rPr lang="zh-TW" altLang="en-US" sz="2400"/>
                  <a:t>個類別</a:t>
                </a:r>
              </a:p>
              <a:p>
                <a:pPr>
                  <a:spcBef>
                    <a:spcPct val="0"/>
                  </a:spcBef>
                </a:pPr>
                <a:r>
                  <a:rPr lang="en-US" altLang="zh-TW" sz="2400"/>
                  <a:t>16</a:t>
                </a:r>
                <a:r>
                  <a:rPr lang="zh-TW" altLang="en-US" sz="2400"/>
                  <a:t>個</a:t>
                </a:r>
                <a:r>
                  <a:rPr lang="en-US" altLang="zh-TW" sz="2400"/>
                  <a:t/>
                </a:r>
                <a:br>
                  <a:rPr lang="en-US" altLang="zh-TW" sz="2400"/>
                </a:br>
                <a:r>
                  <a:rPr lang="zh-TW" altLang="en-US" sz="2400"/>
                  <a:t>次項目</a:t>
                </a:r>
              </a:p>
            </p:txBody>
          </p:sp>
        </p:grpSp>
        <p:sp>
          <p:nvSpPr>
            <p:cNvPr id="75792" name="矩形 41">
              <a:extLst>
                <a:ext uri="{FF2B5EF4-FFF2-40B4-BE49-F238E27FC236}">
                  <a16:creationId xmlns:a16="http://schemas.microsoft.com/office/drawing/2014/main" xmlns="" id="{F816ED76-58C6-4357-AD13-EBAE4424CB80}"/>
                </a:ext>
              </a:extLst>
            </p:cNvPr>
            <p:cNvSpPr>
              <a:spLocks noChangeArrowheads="1"/>
            </p:cNvSpPr>
            <p:nvPr/>
          </p:nvSpPr>
          <p:spPr bwMode="auto">
            <a:xfrm>
              <a:off x="6070449" y="4840337"/>
              <a:ext cx="4572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pPr>
              <a:r>
                <a:rPr lang="en-US" altLang="zh-TW" sz="2400"/>
                <a:t>9</a:t>
              </a:r>
              <a:r>
                <a:rPr lang="zh-TW" altLang="en-US" sz="2400"/>
                <a:t>個主題</a:t>
              </a:r>
            </a:p>
            <a:p>
              <a:pPr>
                <a:spcBef>
                  <a:spcPct val="0"/>
                </a:spcBef>
              </a:pPr>
              <a:r>
                <a:rPr lang="en-US" altLang="zh-TW" sz="2400"/>
                <a:t>26</a:t>
              </a:r>
              <a:r>
                <a:rPr lang="zh-TW" altLang="en-US" sz="2400"/>
                <a:t>個</a:t>
              </a:r>
              <a:r>
                <a:rPr lang="en-US" altLang="zh-TW" sz="2400"/>
                <a:t/>
              </a:r>
              <a:br>
                <a:rPr lang="en-US" altLang="zh-TW" sz="2400"/>
              </a:br>
              <a:r>
                <a:rPr lang="zh-TW" altLang="en-US" sz="2400"/>
                <a:t>次項目</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編號版面配置區 1">
            <a:extLst>
              <a:ext uri="{FF2B5EF4-FFF2-40B4-BE49-F238E27FC236}">
                <a16:creationId xmlns:a16="http://schemas.microsoft.com/office/drawing/2014/main" xmlns="" id="{1FD594D7-E5D5-42DA-8E93-EFAF0EC4EBD5}"/>
              </a:ext>
            </a:extLst>
          </p:cNvPr>
          <p:cNvSpPr>
            <a:spLocks noGrp="1" noChangeArrowheads="1"/>
          </p:cNvSpPr>
          <p:nvPr>
            <p:ph type="sldNum" sz="quarter" idx="12"/>
          </p:nvPr>
        </p:nvSpPr>
        <p:spPr bwMode="auto">
          <a:xfrm>
            <a:off x="5976938" y="6356350"/>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F5BAAB63-D6CC-499A-BC49-D7A8B1BCB7F1}"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25</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77827" name="圖片 2">
            <a:extLst>
              <a:ext uri="{FF2B5EF4-FFF2-40B4-BE49-F238E27FC236}">
                <a16:creationId xmlns:a16="http://schemas.microsoft.com/office/drawing/2014/main" xmlns="" id="{8B5E37DD-2ACF-4210-B624-C1F827A2B2A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1331913" y="833438"/>
            <a:ext cx="6408737" cy="634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文字方塊 3">
            <a:extLst>
              <a:ext uri="{FF2B5EF4-FFF2-40B4-BE49-F238E27FC236}">
                <a16:creationId xmlns:a16="http://schemas.microsoft.com/office/drawing/2014/main" xmlns="" id="{B8E4B359-E57A-4844-949A-95EEDB9B4593}"/>
              </a:ext>
            </a:extLst>
          </p:cNvPr>
          <p:cNvSpPr txBox="1">
            <a:spLocks noChangeArrowheads="1"/>
          </p:cNvSpPr>
          <p:nvPr/>
        </p:nvSpPr>
        <p:spPr bwMode="auto">
          <a:xfrm>
            <a:off x="3725863" y="2633663"/>
            <a:ext cx="16208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自主行動</a:t>
            </a:r>
          </a:p>
        </p:txBody>
      </p:sp>
      <p:sp>
        <p:nvSpPr>
          <p:cNvPr id="77829" name="文字方塊 5">
            <a:extLst>
              <a:ext uri="{FF2B5EF4-FFF2-40B4-BE49-F238E27FC236}">
                <a16:creationId xmlns:a16="http://schemas.microsoft.com/office/drawing/2014/main" xmlns="" id="{B7DFCC78-8960-4B0F-BCC2-26722CE17FCB}"/>
              </a:ext>
            </a:extLst>
          </p:cNvPr>
          <p:cNvSpPr txBox="1">
            <a:spLocks noChangeArrowheads="1"/>
          </p:cNvSpPr>
          <p:nvPr/>
        </p:nvSpPr>
        <p:spPr bwMode="auto">
          <a:xfrm>
            <a:off x="3297238" y="3879850"/>
            <a:ext cx="5429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會</a:t>
            </a:r>
          </a:p>
        </p:txBody>
      </p:sp>
      <p:sp>
        <p:nvSpPr>
          <p:cNvPr id="77830" name="文字方塊 6">
            <a:extLst>
              <a:ext uri="{FF2B5EF4-FFF2-40B4-BE49-F238E27FC236}">
                <a16:creationId xmlns:a16="http://schemas.microsoft.com/office/drawing/2014/main" xmlns="" id="{BE80B897-8708-4E7D-8BE6-EF1854E53968}"/>
              </a:ext>
            </a:extLst>
          </p:cNvPr>
          <p:cNvSpPr txBox="1">
            <a:spLocks noChangeArrowheads="1"/>
          </p:cNvSpPr>
          <p:nvPr/>
        </p:nvSpPr>
        <p:spPr bwMode="auto">
          <a:xfrm>
            <a:off x="3236913" y="3425825"/>
            <a:ext cx="5429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社</a:t>
            </a:r>
          </a:p>
        </p:txBody>
      </p:sp>
      <p:sp>
        <p:nvSpPr>
          <p:cNvPr id="77831" name="文字方塊 7">
            <a:extLst>
              <a:ext uri="{FF2B5EF4-FFF2-40B4-BE49-F238E27FC236}">
                <a16:creationId xmlns:a16="http://schemas.microsoft.com/office/drawing/2014/main" xmlns="" id="{215746AB-1E8A-49AC-8FEC-C2C4CD8182A3}"/>
              </a:ext>
            </a:extLst>
          </p:cNvPr>
          <p:cNvSpPr txBox="1">
            <a:spLocks noChangeArrowheads="1"/>
          </p:cNvSpPr>
          <p:nvPr/>
        </p:nvSpPr>
        <p:spPr bwMode="auto">
          <a:xfrm>
            <a:off x="3511550" y="4246563"/>
            <a:ext cx="5445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參</a:t>
            </a:r>
          </a:p>
        </p:txBody>
      </p:sp>
      <p:sp>
        <p:nvSpPr>
          <p:cNvPr id="77832" name="文字方塊 8">
            <a:extLst>
              <a:ext uri="{FF2B5EF4-FFF2-40B4-BE49-F238E27FC236}">
                <a16:creationId xmlns:a16="http://schemas.microsoft.com/office/drawing/2014/main" xmlns="" id="{8C76497C-CEFD-43EA-8088-F24124DEAFDE}"/>
              </a:ext>
            </a:extLst>
          </p:cNvPr>
          <p:cNvSpPr txBox="1">
            <a:spLocks noChangeArrowheads="1"/>
          </p:cNvSpPr>
          <p:nvPr/>
        </p:nvSpPr>
        <p:spPr bwMode="auto">
          <a:xfrm>
            <a:off x="3851275" y="4506913"/>
            <a:ext cx="544513"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與</a:t>
            </a:r>
          </a:p>
        </p:txBody>
      </p:sp>
      <p:sp>
        <p:nvSpPr>
          <p:cNvPr id="77833" name="文字方塊 9">
            <a:extLst>
              <a:ext uri="{FF2B5EF4-FFF2-40B4-BE49-F238E27FC236}">
                <a16:creationId xmlns:a16="http://schemas.microsoft.com/office/drawing/2014/main" xmlns="" id="{6C5B59C6-5584-4F70-893F-4C8A81662DC1}"/>
              </a:ext>
            </a:extLst>
          </p:cNvPr>
          <p:cNvSpPr txBox="1">
            <a:spLocks noChangeArrowheads="1"/>
          </p:cNvSpPr>
          <p:nvPr/>
        </p:nvSpPr>
        <p:spPr bwMode="auto">
          <a:xfrm>
            <a:off x="5260975" y="3452813"/>
            <a:ext cx="5445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溝</a:t>
            </a:r>
          </a:p>
        </p:txBody>
      </p:sp>
      <p:sp>
        <p:nvSpPr>
          <p:cNvPr id="77834" name="文字方塊 10">
            <a:extLst>
              <a:ext uri="{FF2B5EF4-FFF2-40B4-BE49-F238E27FC236}">
                <a16:creationId xmlns:a16="http://schemas.microsoft.com/office/drawing/2014/main" xmlns="" id="{06DA0838-5228-4CB2-BC38-EEA9AB39793A}"/>
              </a:ext>
            </a:extLst>
          </p:cNvPr>
          <p:cNvSpPr txBox="1">
            <a:spLocks noChangeArrowheads="1"/>
          </p:cNvSpPr>
          <p:nvPr/>
        </p:nvSpPr>
        <p:spPr bwMode="auto">
          <a:xfrm>
            <a:off x="5219700" y="3886200"/>
            <a:ext cx="5445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通</a:t>
            </a:r>
          </a:p>
        </p:txBody>
      </p:sp>
      <p:sp>
        <p:nvSpPr>
          <p:cNvPr id="77835" name="文字方塊 11">
            <a:extLst>
              <a:ext uri="{FF2B5EF4-FFF2-40B4-BE49-F238E27FC236}">
                <a16:creationId xmlns:a16="http://schemas.microsoft.com/office/drawing/2014/main" xmlns="" id="{382E8157-466D-467E-A1EF-A3DD11EBAC39}"/>
              </a:ext>
            </a:extLst>
          </p:cNvPr>
          <p:cNvSpPr txBox="1">
            <a:spLocks noChangeArrowheads="1"/>
          </p:cNvSpPr>
          <p:nvPr/>
        </p:nvSpPr>
        <p:spPr bwMode="auto">
          <a:xfrm>
            <a:off x="4972050" y="4271963"/>
            <a:ext cx="5429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互</a:t>
            </a:r>
          </a:p>
        </p:txBody>
      </p:sp>
      <p:sp>
        <p:nvSpPr>
          <p:cNvPr id="77836" name="文字方塊 12">
            <a:extLst>
              <a:ext uri="{FF2B5EF4-FFF2-40B4-BE49-F238E27FC236}">
                <a16:creationId xmlns:a16="http://schemas.microsoft.com/office/drawing/2014/main" xmlns="" id="{449BB947-0BAB-479D-A26B-8028A66603FB}"/>
              </a:ext>
            </a:extLst>
          </p:cNvPr>
          <p:cNvSpPr txBox="1">
            <a:spLocks noChangeArrowheads="1"/>
          </p:cNvSpPr>
          <p:nvPr/>
        </p:nvSpPr>
        <p:spPr bwMode="auto">
          <a:xfrm>
            <a:off x="4632325" y="4506913"/>
            <a:ext cx="54292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800" b="1">
                <a:solidFill>
                  <a:schemeClr val="bg1"/>
                </a:solidFill>
              </a:rPr>
              <a:t>動</a:t>
            </a:r>
          </a:p>
        </p:txBody>
      </p:sp>
      <p:sp>
        <p:nvSpPr>
          <p:cNvPr id="77837" name="文字方塊 37">
            <a:extLst>
              <a:ext uri="{FF2B5EF4-FFF2-40B4-BE49-F238E27FC236}">
                <a16:creationId xmlns:a16="http://schemas.microsoft.com/office/drawing/2014/main" xmlns="" id="{59C47FCD-DF4E-4AE5-BA18-CA31DDF585DB}"/>
              </a:ext>
            </a:extLst>
          </p:cNvPr>
          <p:cNvSpPr txBox="1">
            <a:spLocks noChangeArrowheads="1"/>
          </p:cNvSpPr>
          <p:nvPr/>
        </p:nvSpPr>
        <p:spPr bwMode="auto">
          <a:xfrm>
            <a:off x="3789363" y="1401763"/>
            <a:ext cx="14668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系統思考</a:t>
            </a:r>
            <a:endParaRPr lang="en-US" altLang="zh-TW" sz="2000" b="1"/>
          </a:p>
          <a:p>
            <a:pPr algn="ctr" eaLnBrk="1" hangingPunct="1">
              <a:spcBef>
                <a:spcPct val="0"/>
              </a:spcBef>
              <a:buFontTx/>
              <a:buNone/>
            </a:pPr>
            <a:r>
              <a:rPr lang="zh-TW" altLang="en-US" sz="2000" b="1"/>
              <a:t>與解決問題</a:t>
            </a:r>
          </a:p>
        </p:txBody>
      </p:sp>
      <p:sp>
        <p:nvSpPr>
          <p:cNvPr id="77838" name="文字方塊 38">
            <a:extLst>
              <a:ext uri="{FF2B5EF4-FFF2-40B4-BE49-F238E27FC236}">
                <a16:creationId xmlns:a16="http://schemas.microsoft.com/office/drawing/2014/main" xmlns="" id="{B98B353A-C890-44FB-BF4F-74B7EE88E49D}"/>
              </a:ext>
            </a:extLst>
          </p:cNvPr>
          <p:cNvSpPr txBox="1">
            <a:spLocks noChangeArrowheads="1"/>
          </p:cNvSpPr>
          <p:nvPr/>
        </p:nvSpPr>
        <p:spPr bwMode="auto">
          <a:xfrm>
            <a:off x="5030788" y="1954213"/>
            <a:ext cx="14668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規劃執行</a:t>
            </a:r>
            <a:endParaRPr lang="en-US" altLang="zh-TW" sz="2000" b="1"/>
          </a:p>
          <a:p>
            <a:pPr algn="ctr" eaLnBrk="1" hangingPunct="1">
              <a:spcBef>
                <a:spcPct val="0"/>
              </a:spcBef>
              <a:buFontTx/>
              <a:buNone/>
            </a:pPr>
            <a:r>
              <a:rPr lang="zh-TW" altLang="en-US" sz="2000" b="1"/>
              <a:t>與創新應變</a:t>
            </a:r>
          </a:p>
        </p:txBody>
      </p:sp>
      <p:sp>
        <p:nvSpPr>
          <p:cNvPr id="77839" name="文字方塊 39">
            <a:extLst>
              <a:ext uri="{FF2B5EF4-FFF2-40B4-BE49-F238E27FC236}">
                <a16:creationId xmlns:a16="http://schemas.microsoft.com/office/drawing/2014/main" xmlns="" id="{E646B4F9-676A-467F-B825-66956C50DE1F}"/>
              </a:ext>
            </a:extLst>
          </p:cNvPr>
          <p:cNvSpPr txBox="1">
            <a:spLocks noChangeArrowheads="1"/>
          </p:cNvSpPr>
          <p:nvPr/>
        </p:nvSpPr>
        <p:spPr bwMode="auto">
          <a:xfrm>
            <a:off x="2473325" y="1985963"/>
            <a:ext cx="146843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身心素質</a:t>
            </a:r>
            <a:endParaRPr lang="en-US" altLang="zh-TW" sz="2000" b="1"/>
          </a:p>
          <a:p>
            <a:pPr algn="ctr" eaLnBrk="1" hangingPunct="1">
              <a:spcBef>
                <a:spcPct val="0"/>
              </a:spcBef>
              <a:buFontTx/>
              <a:buNone/>
            </a:pPr>
            <a:r>
              <a:rPr lang="zh-TW" altLang="en-US" sz="2000" b="1"/>
              <a:t>與自我精進</a:t>
            </a:r>
          </a:p>
        </p:txBody>
      </p:sp>
      <p:sp>
        <p:nvSpPr>
          <p:cNvPr id="77840" name="文字方塊 32">
            <a:extLst>
              <a:ext uri="{FF2B5EF4-FFF2-40B4-BE49-F238E27FC236}">
                <a16:creationId xmlns:a16="http://schemas.microsoft.com/office/drawing/2014/main" xmlns="" id="{6EB606A4-EAA4-452D-AEF6-608F4B4EEFA2}"/>
              </a:ext>
            </a:extLst>
          </p:cNvPr>
          <p:cNvSpPr txBox="1">
            <a:spLocks noChangeArrowheads="1"/>
          </p:cNvSpPr>
          <p:nvPr/>
        </p:nvSpPr>
        <p:spPr bwMode="auto">
          <a:xfrm>
            <a:off x="5707063" y="3221038"/>
            <a:ext cx="1466850"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符號運用</a:t>
            </a:r>
            <a:endParaRPr lang="en-US" altLang="zh-TW" sz="2000" b="1"/>
          </a:p>
          <a:p>
            <a:pPr algn="ctr" eaLnBrk="1" hangingPunct="1">
              <a:spcBef>
                <a:spcPct val="0"/>
              </a:spcBef>
              <a:buFontTx/>
              <a:buNone/>
            </a:pPr>
            <a:r>
              <a:rPr lang="zh-TW" altLang="en-US" sz="2000" b="1"/>
              <a:t>與溝通表達</a:t>
            </a:r>
          </a:p>
        </p:txBody>
      </p:sp>
      <p:sp>
        <p:nvSpPr>
          <p:cNvPr id="77841" name="文字方塊 33">
            <a:extLst>
              <a:ext uri="{FF2B5EF4-FFF2-40B4-BE49-F238E27FC236}">
                <a16:creationId xmlns:a16="http://schemas.microsoft.com/office/drawing/2014/main" xmlns="" id="{4545F185-1B51-4694-8F98-AD16F9DDB82B}"/>
              </a:ext>
            </a:extLst>
          </p:cNvPr>
          <p:cNvSpPr txBox="1">
            <a:spLocks noChangeArrowheads="1"/>
          </p:cNvSpPr>
          <p:nvPr/>
        </p:nvSpPr>
        <p:spPr bwMode="auto">
          <a:xfrm>
            <a:off x="5435600" y="4360863"/>
            <a:ext cx="14668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科技資訊</a:t>
            </a:r>
            <a:endParaRPr lang="en-US" altLang="zh-TW" sz="2000" b="1"/>
          </a:p>
          <a:p>
            <a:pPr algn="ctr" eaLnBrk="1" hangingPunct="1">
              <a:spcBef>
                <a:spcPct val="0"/>
              </a:spcBef>
              <a:buFontTx/>
              <a:buNone/>
            </a:pPr>
            <a:r>
              <a:rPr lang="zh-TW" altLang="en-US" sz="2000" b="1"/>
              <a:t>與媒體素養</a:t>
            </a:r>
          </a:p>
        </p:txBody>
      </p:sp>
      <p:sp>
        <p:nvSpPr>
          <p:cNvPr id="77842" name="文字方塊 34">
            <a:extLst>
              <a:ext uri="{FF2B5EF4-FFF2-40B4-BE49-F238E27FC236}">
                <a16:creationId xmlns:a16="http://schemas.microsoft.com/office/drawing/2014/main" xmlns="" id="{94A8A8EB-3145-4606-8946-DE00A600093E}"/>
              </a:ext>
            </a:extLst>
          </p:cNvPr>
          <p:cNvSpPr txBox="1">
            <a:spLocks noChangeArrowheads="1"/>
          </p:cNvSpPr>
          <p:nvPr/>
        </p:nvSpPr>
        <p:spPr bwMode="auto">
          <a:xfrm>
            <a:off x="4522788" y="5226050"/>
            <a:ext cx="14668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藝術涵養</a:t>
            </a:r>
            <a:endParaRPr lang="en-US" altLang="zh-TW" sz="2000" b="1"/>
          </a:p>
          <a:p>
            <a:pPr algn="ctr" eaLnBrk="1" hangingPunct="1">
              <a:spcBef>
                <a:spcPct val="0"/>
              </a:spcBef>
              <a:buFontTx/>
              <a:buNone/>
            </a:pPr>
            <a:r>
              <a:rPr lang="zh-TW" altLang="en-US" sz="2000" b="1"/>
              <a:t>與美感素養</a:t>
            </a:r>
          </a:p>
        </p:txBody>
      </p:sp>
      <p:sp>
        <p:nvSpPr>
          <p:cNvPr id="77843" name="文字方塊 19">
            <a:extLst>
              <a:ext uri="{FF2B5EF4-FFF2-40B4-BE49-F238E27FC236}">
                <a16:creationId xmlns:a16="http://schemas.microsoft.com/office/drawing/2014/main" xmlns="" id="{B1DBBEDE-CFC7-43C8-8C77-5C3027E90E54}"/>
              </a:ext>
            </a:extLst>
          </p:cNvPr>
          <p:cNvSpPr txBox="1">
            <a:spLocks noChangeArrowheads="1"/>
          </p:cNvSpPr>
          <p:nvPr/>
        </p:nvSpPr>
        <p:spPr bwMode="auto">
          <a:xfrm>
            <a:off x="1866900" y="3181350"/>
            <a:ext cx="14668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多元文化</a:t>
            </a:r>
            <a:endParaRPr lang="en-US" altLang="zh-TW" sz="2000" b="1"/>
          </a:p>
          <a:p>
            <a:pPr algn="ctr" eaLnBrk="1" hangingPunct="1">
              <a:spcBef>
                <a:spcPct val="0"/>
              </a:spcBef>
              <a:buFontTx/>
              <a:buNone/>
            </a:pPr>
            <a:r>
              <a:rPr lang="zh-TW" altLang="en-US" sz="2000" b="1"/>
              <a:t>與國際理解</a:t>
            </a:r>
          </a:p>
        </p:txBody>
      </p:sp>
      <p:sp>
        <p:nvSpPr>
          <p:cNvPr id="77844" name="文字方塊 20">
            <a:extLst>
              <a:ext uri="{FF2B5EF4-FFF2-40B4-BE49-F238E27FC236}">
                <a16:creationId xmlns:a16="http://schemas.microsoft.com/office/drawing/2014/main" xmlns="" id="{77F0CA9B-A628-48A8-B780-791E245E4DFA}"/>
              </a:ext>
            </a:extLst>
          </p:cNvPr>
          <p:cNvSpPr txBox="1">
            <a:spLocks noChangeArrowheads="1"/>
          </p:cNvSpPr>
          <p:nvPr/>
        </p:nvSpPr>
        <p:spPr bwMode="auto">
          <a:xfrm>
            <a:off x="2124075" y="4297363"/>
            <a:ext cx="14668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人際關係</a:t>
            </a:r>
            <a:endParaRPr lang="en-US" altLang="zh-TW" sz="2000" b="1"/>
          </a:p>
          <a:p>
            <a:pPr algn="ctr" eaLnBrk="1" hangingPunct="1">
              <a:spcBef>
                <a:spcPct val="0"/>
              </a:spcBef>
              <a:buFontTx/>
              <a:buNone/>
            </a:pPr>
            <a:r>
              <a:rPr lang="zh-TW" altLang="en-US" sz="2000" b="1"/>
              <a:t>與團隊合作</a:t>
            </a:r>
          </a:p>
        </p:txBody>
      </p:sp>
      <p:sp>
        <p:nvSpPr>
          <p:cNvPr id="77845" name="文字方塊 21">
            <a:extLst>
              <a:ext uri="{FF2B5EF4-FFF2-40B4-BE49-F238E27FC236}">
                <a16:creationId xmlns:a16="http://schemas.microsoft.com/office/drawing/2014/main" xmlns="" id="{AADEEB3D-97AE-4C6D-AAAD-E2B6C1AC031B}"/>
              </a:ext>
            </a:extLst>
          </p:cNvPr>
          <p:cNvSpPr txBox="1">
            <a:spLocks noChangeArrowheads="1"/>
          </p:cNvSpPr>
          <p:nvPr/>
        </p:nvSpPr>
        <p:spPr bwMode="auto">
          <a:xfrm>
            <a:off x="3068638" y="5226050"/>
            <a:ext cx="146685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t>道德實踐</a:t>
            </a:r>
            <a:endParaRPr lang="en-US" altLang="zh-TW" sz="2000" b="1"/>
          </a:p>
          <a:p>
            <a:pPr algn="ctr" eaLnBrk="1" hangingPunct="1">
              <a:spcBef>
                <a:spcPct val="0"/>
              </a:spcBef>
              <a:buFontTx/>
              <a:buNone/>
            </a:pPr>
            <a:r>
              <a:rPr lang="zh-TW" altLang="en-US" sz="2000" b="1"/>
              <a:t>與公民意識</a:t>
            </a:r>
          </a:p>
        </p:txBody>
      </p:sp>
      <p:sp>
        <p:nvSpPr>
          <p:cNvPr id="77846" name="矩形 23">
            <a:extLst>
              <a:ext uri="{FF2B5EF4-FFF2-40B4-BE49-F238E27FC236}">
                <a16:creationId xmlns:a16="http://schemas.microsoft.com/office/drawing/2014/main" xmlns="" id="{719078EE-669E-47AC-98A3-41F877239571}"/>
              </a:ext>
            </a:extLst>
          </p:cNvPr>
          <p:cNvSpPr>
            <a:spLocks noChangeArrowheads="1"/>
          </p:cNvSpPr>
          <p:nvPr/>
        </p:nvSpPr>
        <p:spPr bwMode="auto">
          <a:xfrm>
            <a:off x="3390900" y="3387725"/>
            <a:ext cx="2286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400" b="1"/>
              <a:t>終身</a:t>
            </a:r>
            <a:endParaRPr lang="en-US" altLang="zh-TW" sz="2400" b="1"/>
          </a:p>
          <a:p>
            <a:pPr algn="ctr" eaLnBrk="1" hangingPunct="1">
              <a:spcBef>
                <a:spcPct val="0"/>
              </a:spcBef>
              <a:buFontTx/>
              <a:buNone/>
            </a:pPr>
            <a:r>
              <a:rPr lang="zh-TW" altLang="en-US" sz="2400" b="1"/>
              <a:t>學習者</a:t>
            </a:r>
          </a:p>
        </p:txBody>
      </p:sp>
      <p:grpSp>
        <p:nvGrpSpPr>
          <p:cNvPr id="77847" name="群組 22">
            <a:extLst>
              <a:ext uri="{FF2B5EF4-FFF2-40B4-BE49-F238E27FC236}">
                <a16:creationId xmlns:a16="http://schemas.microsoft.com/office/drawing/2014/main" xmlns="" id="{A0785537-6583-4656-8C16-D4F42813438A}"/>
              </a:ext>
            </a:extLst>
          </p:cNvPr>
          <p:cNvGrpSpPr>
            <a:grpSpLocks/>
          </p:cNvGrpSpPr>
          <p:nvPr/>
        </p:nvGrpSpPr>
        <p:grpSpPr bwMode="auto">
          <a:xfrm>
            <a:off x="1019175" y="101600"/>
            <a:ext cx="7596188" cy="962025"/>
            <a:chOff x="937621" y="114320"/>
            <a:chExt cx="7596845" cy="962516"/>
          </a:xfrm>
        </p:grpSpPr>
        <p:sp>
          <p:nvSpPr>
            <p:cNvPr id="25" name="文字方塊 24">
              <a:extLst>
                <a:ext uri="{FF2B5EF4-FFF2-40B4-BE49-F238E27FC236}">
                  <a16:creationId xmlns:a16="http://schemas.microsoft.com/office/drawing/2014/main" xmlns="" id="{DCF8D1CE-23BB-4E86-B4F5-5C8FFA0897DC}"/>
                </a:ext>
              </a:extLst>
            </p:cNvPr>
            <p:cNvSpPr txBox="1"/>
            <p:nvPr/>
          </p:nvSpPr>
          <p:spPr>
            <a:xfrm>
              <a:off x="937621" y="203265"/>
              <a:ext cx="1720999" cy="830687"/>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AD7DE674-98BD-4239-B47B-8B22CB502380}"/>
                </a:ext>
              </a:extLst>
            </p:cNvPr>
            <p:cNvSpPr/>
            <p:nvPr/>
          </p:nvSpPr>
          <p:spPr>
            <a:xfrm>
              <a:off x="2745940" y="438335"/>
              <a:ext cx="1157387" cy="287485"/>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8A4035B0-AE97-472B-AF81-99BA029595B3}"/>
                </a:ext>
              </a:extLst>
            </p:cNvPr>
            <p:cNvSpPr txBox="1"/>
            <p:nvPr/>
          </p:nvSpPr>
          <p:spPr>
            <a:xfrm>
              <a:off x="3860462" y="246150"/>
              <a:ext cx="4674004" cy="830686"/>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77860" name="文字方塊 27">
              <a:extLst>
                <a:ext uri="{FF2B5EF4-FFF2-40B4-BE49-F238E27FC236}">
                  <a16:creationId xmlns:a16="http://schemas.microsoft.com/office/drawing/2014/main" xmlns="" id="{B4F96632-5D72-4966-8183-A65304D37E31}"/>
                </a:ext>
              </a:extLst>
            </p:cNvPr>
            <p:cNvSpPr txBox="1">
              <a:spLocks noChangeArrowheads="1"/>
            </p:cNvSpPr>
            <p:nvPr/>
          </p:nvSpPr>
          <p:spPr bwMode="auto">
            <a:xfrm>
              <a:off x="2707609" y="114320"/>
              <a:ext cx="118961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grpSp>
      <p:sp>
        <p:nvSpPr>
          <p:cNvPr id="77848" name="矩形 4">
            <a:extLst>
              <a:ext uri="{FF2B5EF4-FFF2-40B4-BE49-F238E27FC236}">
                <a16:creationId xmlns:a16="http://schemas.microsoft.com/office/drawing/2014/main" xmlns="" id="{EB2266D4-AD45-4511-9439-10411E3FD319}"/>
              </a:ext>
            </a:extLst>
          </p:cNvPr>
          <p:cNvSpPr>
            <a:spLocks noChangeArrowheads="1"/>
          </p:cNvSpPr>
          <p:nvPr/>
        </p:nvSpPr>
        <p:spPr bwMode="auto">
          <a:xfrm>
            <a:off x="2187575" y="2809875"/>
            <a:ext cx="5794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400">
                <a:solidFill>
                  <a:srgbClr val="E71255"/>
                </a:solidFill>
                <a:latin typeface="Arial" panose="020B0604020202020204" pitchFamily="34" charset="0"/>
                <a:ea typeface="新細明體" panose="02020500000000000000" pitchFamily="18" charset="-120"/>
              </a:rPr>
              <a:t>C3</a:t>
            </a:r>
            <a:endParaRPr lang="zh-TW" altLang="en-US" sz="2400">
              <a:solidFill>
                <a:srgbClr val="E71255"/>
              </a:solidFill>
              <a:latin typeface="Arial" panose="020B0604020202020204" pitchFamily="34" charset="0"/>
              <a:ea typeface="新細明體" panose="02020500000000000000" pitchFamily="18" charset="-120"/>
            </a:endParaRPr>
          </a:p>
        </p:txBody>
      </p:sp>
      <p:sp>
        <p:nvSpPr>
          <p:cNvPr id="77849" name="矩形 36">
            <a:extLst>
              <a:ext uri="{FF2B5EF4-FFF2-40B4-BE49-F238E27FC236}">
                <a16:creationId xmlns:a16="http://schemas.microsoft.com/office/drawing/2014/main" xmlns="" id="{7A1C9B0A-4B07-4739-A7E4-9BA52E92A2CB}"/>
              </a:ext>
            </a:extLst>
          </p:cNvPr>
          <p:cNvSpPr>
            <a:spLocks noChangeArrowheads="1"/>
          </p:cNvSpPr>
          <p:nvPr/>
        </p:nvSpPr>
        <p:spPr bwMode="auto">
          <a:xfrm>
            <a:off x="2555875" y="4938713"/>
            <a:ext cx="5794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400">
                <a:solidFill>
                  <a:srgbClr val="E71255"/>
                </a:solidFill>
                <a:latin typeface="Arial" panose="020B0604020202020204" pitchFamily="34" charset="0"/>
                <a:ea typeface="新細明體" panose="02020500000000000000" pitchFamily="18" charset="-120"/>
              </a:rPr>
              <a:t>C2</a:t>
            </a:r>
            <a:endParaRPr lang="zh-TW" altLang="en-US" sz="2400">
              <a:solidFill>
                <a:srgbClr val="E71255"/>
              </a:solidFill>
              <a:latin typeface="Arial" panose="020B0604020202020204" pitchFamily="34" charset="0"/>
              <a:ea typeface="新細明體" panose="02020500000000000000" pitchFamily="18" charset="-120"/>
            </a:endParaRPr>
          </a:p>
        </p:txBody>
      </p:sp>
      <p:sp>
        <p:nvSpPr>
          <p:cNvPr id="77850" name="矩形 37">
            <a:extLst>
              <a:ext uri="{FF2B5EF4-FFF2-40B4-BE49-F238E27FC236}">
                <a16:creationId xmlns:a16="http://schemas.microsoft.com/office/drawing/2014/main" xmlns="" id="{1C53F480-78A3-4A5A-A2A2-8A7370E5D379}"/>
              </a:ext>
            </a:extLst>
          </p:cNvPr>
          <p:cNvSpPr>
            <a:spLocks noChangeArrowheads="1"/>
          </p:cNvSpPr>
          <p:nvPr/>
        </p:nvSpPr>
        <p:spPr bwMode="auto">
          <a:xfrm>
            <a:off x="3751263" y="5842000"/>
            <a:ext cx="57943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400">
                <a:solidFill>
                  <a:srgbClr val="E71255"/>
                </a:solidFill>
                <a:latin typeface="Arial" panose="020B0604020202020204" pitchFamily="34" charset="0"/>
                <a:ea typeface="新細明體" panose="02020500000000000000" pitchFamily="18" charset="-120"/>
              </a:rPr>
              <a:t>C1</a:t>
            </a:r>
            <a:endParaRPr lang="zh-TW" altLang="en-US" sz="2400">
              <a:solidFill>
                <a:srgbClr val="E71255"/>
              </a:solidFill>
              <a:latin typeface="Arial" panose="020B0604020202020204" pitchFamily="34" charset="0"/>
              <a:ea typeface="新細明體" panose="02020500000000000000" pitchFamily="18" charset="-120"/>
            </a:endParaRPr>
          </a:p>
        </p:txBody>
      </p:sp>
      <p:sp>
        <p:nvSpPr>
          <p:cNvPr id="39" name="矩形 38">
            <a:extLst>
              <a:ext uri="{FF2B5EF4-FFF2-40B4-BE49-F238E27FC236}">
                <a16:creationId xmlns:a16="http://schemas.microsoft.com/office/drawing/2014/main" xmlns="" id="{5110B29F-FA34-42EB-BADF-AD59491B2D7A}"/>
              </a:ext>
            </a:extLst>
          </p:cNvPr>
          <p:cNvSpPr/>
          <p:nvPr/>
        </p:nvSpPr>
        <p:spPr>
          <a:xfrm>
            <a:off x="5921375" y="4995863"/>
            <a:ext cx="561975" cy="461962"/>
          </a:xfrm>
          <a:prstGeom prst="rect">
            <a:avLst/>
          </a:prstGeom>
        </p:spPr>
        <p:txBody>
          <a:bodyPr wrap="none">
            <a:spAutoFit/>
          </a:bodyPr>
          <a:lstStyle/>
          <a:p>
            <a:pPr>
              <a:defRPr/>
            </a:pPr>
            <a:r>
              <a:rPr lang="en-US" altLang="zh-TW" sz="2400" dirty="0">
                <a:solidFill>
                  <a:schemeClr val="accent6">
                    <a:lumMod val="75000"/>
                  </a:schemeClr>
                </a:solidFill>
              </a:rPr>
              <a:t>B2</a:t>
            </a:r>
            <a:endParaRPr lang="zh-TW" altLang="en-US" sz="2400" dirty="0">
              <a:solidFill>
                <a:schemeClr val="accent6">
                  <a:lumMod val="75000"/>
                </a:schemeClr>
              </a:solidFill>
            </a:endParaRPr>
          </a:p>
        </p:txBody>
      </p:sp>
      <p:sp>
        <p:nvSpPr>
          <p:cNvPr id="43" name="矩形 42">
            <a:extLst>
              <a:ext uri="{FF2B5EF4-FFF2-40B4-BE49-F238E27FC236}">
                <a16:creationId xmlns:a16="http://schemas.microsoft.com/office/drawing/2014/main" xmlns="" id="{BFFF919D-D0A5-4696-B8F9-746E5578C7EA}"/>
              </a:ext>
            </a:extLst>
          </p:cNvPr>
          <p:cNvSpPr/>
          <p:nvPr/>
        </p:nvSpPr>
        <p:spPr>
          <a:xfrm>
            <a:off x="4659313" y="5842000"/>
            <a:ext cx="560387" cy="460375"/>
          </a:xfrm>
          <a:prstGeom prst="rect">
            <a:avLst/>
          </a:prstGeom>
        </p:spPr>
        <p:txBody>
          <a:bodyPr wrap="none">
            <a:spAutoFit/>
          </a:bodyPr>
          <a:lstStyle/>
          <a:p>
            <a:pPr>
              <a:defRPr/>
            </a:pPr>
            <a:r>
              <a:rPr lang="en-US" altLang="zh-TW" sz="2400">
                <a:solidFill>
                  <a:schemeClr val="accent6">
                    <a:lumMod val="75000"/>
                  </a:schemeClr>
                </a:solidFill>
              </a:rPr>
              <a:t>B3</a:t>
            </a:r>
            <a:endParaRPr lang="zh-TW" altLang="en-US" sz="2400" dirty="0">
              <a:solidFill>
                <a:schemeClr val="accent6">
                  <a:lumMod val="75000"/>
                </a:schemeClr>
              </a:solidFill>
            </a:endParaRPr>
          </a:p>
        </p:txBody>
      </p:sp>
      <p:sp>
        <p:nvSpPr>
          <p:cNvPr id="44" name="矩形 43">
            <a:extLst>
              <a:ext uri="{FF2B5EF4-FFF2-40B4-BE49-F238E27FC236}">
                <a16:creationId xmlns:a16="http://schemas.microsoft.com/office/drawing/2014/main" xmlns="" id="{478EC950-206C-4DE8-83D2-115564568D1C}"/>
              </a:ext>
            </a:extLst>
          </p:cNvPr>
          <p:cNvSpPr/>
          <p:nvPr/>
        </p:nvSpPr>
        <p:spPr>
          <a:xfrm>
            <a:off x="6303963" y="2789238"/>
            <a:ext cx="561975" cy="461962"/>
          </a:xfrm>
          <a:prstGeom prst="rect">
            <a:avLst/>
          </a:prstGeom>
        </p:spPr>
        <p:txBody>
          <a:bodyPr wrap="none">
            <a:spAutoFit/>
          </a:bodyPr>
          <a:lstStyle/>
          <a:p>
            <a:pPr>
              <a:defRPr/>
            </a:pPr>
            <a:r>
              <a:rPr lang="en-US" altLang="zh-TW" sz="2400" dirty="0">
                <a:solidFill>
                  <a:schemeClr val="accent6">
                    <a:lumMod val="75000"/>
                  </a:schemeClr>
                </a:solidFill>
              </a:rPr>
              <a:t>B1</a:t>
            </a:r>
            <a:endParaRPr lang="zh-TW" altLang="en-US" sz="2400" dirty="0">
              <a:solidFill>
                <a:schemeClr val="accent6">
                  <a:lumMod val="75000"/>
                </a:schemeClr>
              </a:solidFill>
            </a:endParaRPr>
          </a:p>
        </p:txBody>
      </p:sp>
      <p:sp>
        <p:nvSpPr>
          <p:cNvPr id="77854" name="矩形 44">
            <a:extLst>
              <a:ext uri="{FF2B5EF4-FFF2-40B4-BE49-F238E27FC236}">
                <a16:creationId xmlns:a16="http://schemas.microsoft.com/office/drawing/2014/main" xmlns="" id="{274FAC27-896E-41A1-A058-58F942E6F61A}"/>
              </a:ext>
            </a:extLst>
          </p:cNvPr>
          <p:cNvSpPr>
            <a:spLocks noChangeArrowheads="1"/>
          </p:cNvSpPr>
          <p:nvPr/>
        </p:nvSpPr>
        <p:spPr bwMode="auto">
          <a:xfrm>
            <a:off x="3079750" y="1603375"/>
            <a:ext cx="5619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400">
                <a:solidFill>
                  <a:srgbClr val="0070C0"/>
                </a:solidFill>
                <a:latin typeface="Arial" panose="020B0604020202020204" pitchFamily="34" charset="0"/>
                <a:ea typeface="新細明體" panose="02020500000000000000" pitchFamily="18" charset="-120"/>
              </a:rPr>
              <a:t>A1</a:t>
            </a:r>
            <a:endParaRPr lang="zh-TW" altLang="en-US" sz="2400">
              <a:solidFill>
                <a:srgbClr val="0070C0"/>
              </a:solidFill>
              <a:latin typeface="Arial" panose="020B0604020202020204" pitchFamily="34" charset="0"/>
              <a:ea typeface="新細明體" panose="02020500000000000000" pitchFamily="18" charset="-120"/>
            </a:endParaRPr>
          </a:p>
        </p:txBody>
      </p:sp>
      <p:sp>
        <p:nvSpPr>
          <p:cNvPr id="77855" name="矩形 45">
            <a:extLst>
              <a:ext uri="{FF2B5EF4-FFF2-40B4-BE49-F238E27FC236}">
                <a16:creationId xmlns:a16="http://schemas.microsoft.com/office/drawing/2014/main" xmlns="" id="{2EE23A33-3FB3-4BBA-A52E-6A6CC2D6D5A9}"/>
              </a:ext>
            </a:extLst>
          </p:cNvPr>
          <p:cNvSpPr>
            <a:spLocks noChangeArrowheads="1"/>
          </p:cNvSpPr>
          <p:nvPr/>
        </p:nvSpPr>
        <p:spPr bwMode="auto">
          <a:xfrm>
            <a:off x="4256088" y="2041525"/>
            <a:ext cx="5619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400">
                <a:solidFill>
                  <a:srgbClr val="0070C0"/>
                </a:solidFill>
                <a:latin typeface="Arial" panose="020B0604020202020204" pitchFamily="34" charset="0"/>
                <a:ea typeface="新細明體" panose="02020500000000000000" pitchFamily="18" charset="-120"/>
              </a:rPr>
              <a:t>A2</a:t>
            </a:r>
            <a:endParaRPr lang="zh-TW" altLang="en-US" sz="2400">
              <a:solidFill>
                <a:srgbClr val="0070C0"/>
              </a:solidFill>
              <a:latin typeface="Arial" panose="020B0604020202020204" pitchFamily="34" charset="0"/>
              <a:ea typeface="新細明體" panose="02020500000000000000" pitchFamily="18" charset="-120"/>
            </a:endParaRPr>
          </a:p>
        </p:txBody>
      </p:sp>
      <p:sp>
        <p:nvSpPr>
          <p:cNvPr id="77856" name="矩形 46">
            <a:extLst>
              <a:ext uri="{FF2B5EF4-FFF2-40B4-BE49-F238E27FC236}">
                <a16:creationId xmlns:a16="http://schemas.microsoft.com/office/drawing/2014/main" xmlns="" id="{5706C633-6596-4B5E-B314-BB1F089A3DBF}"/>
              </a:ext>
            </a:extLst>
          </p:cNvPr>
          <p:cNvSpPr>
            <a:spLocks noChangeArrowheads="1"/>
          </p:cNvSpPr>
          <p:nvPr/>
        </p:nvSpPr>
        <p:spPr bwMode="auto">
          <a:xfrm>
            <a:off x="5360988" y="1571625"/>
            <a:ext cx="5603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400">
                <a:solidFill>
                  <a:srgbClr val="0070C0"/>
                </a:solidFill>
                <a:latin typeface="Arial" panose="020B0604020202020204" pitchFamily="34" charset="0"/>
                <a:ea typeface="新細明體" panose="02020500000000000000" pitchFamily="18" charset="-120"/>
              </a:rPr>
              <a:t>A3</a:t>
            </a:r>
            <a:endParaRPr lang="zh-TW" altLang="en-US" sz="2400">
              <a:solidFill>
                <a:srgbClr val="0070C0"/>
              </a:solidFill>
              <a:latin typeface="Arial" panose="020B0604020202020204" pitchFamily="34" charset="0"/>
              <a:ea typeface="新細明體" panose="02020500000000000000" pitchFamily="18"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編號版面配置區 1">
            <a:extLst>
              <a:ext uri="{FF2B5EF4-FFF2-40B4-BE49-F238E27FC236}">
                <a16:creationId xmlns:a16="http://schemas.microsoft.com/office/drawing/2014/main" xmlns="" id="{85FAE121-2F22-4188-936D-6B4D1CB2AC7C}"/>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ABF3A6F2-952A-4590-BC83-3CF317BEC97D}"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26</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79875" name="圖片 2">
            <a:extLst>
              <a:ext uri="{FF2B5EF4-FFF2-40B4-BE49-F238E27FC236}">
                <a16:creationId xmlns:a16="http://schemas.microsoft.com/office/drawing/2014/main" xmlns="" id="{A4767CB4-E0F6-4B12-A268-5550C6A0CED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文字方塊 7">
            <a:extLst>
              <a:ext uri="{FF2B5EF4-FFF2-40B4-BE49-F238E27FC236}">
                <a16:creationId xmlns:a16="http://schemas.microsoft.com/office/drawing/2014/main" xmlns="" id="{5D35EC79-CAF2-40C9-B5F9-60329A29D954}"/>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79877" name="文字方塊 8">
            <a:extLst>
              <a:ext uri="{FF2B5EF4-FFF2-40B4-BE49-F238E27FC236}">
                <a16:creationId xmlns:a16="http://schemas.microsoft.com/office/drawing/2014/main" xmlns="" id="{3F855057-9547-4A46-9EC3-E8E28F40E0D2}"/>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6A0B6F74-FC9D-4D11-9758-7D69940798B2}"/>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200CC255-6C8F-42CA-BE3F-653FF7CA911E}"/>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822CBFAD-01F6-45F8-B68C-29560CF2F079}"/>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79881" name="文字方塊 27">
            <a:extLst>
              <a:ext uri="{FF2B5EF4-FFF2-40B4-BE49-F238E27FC236}">
                <a16:creationId xmlns:a16="http://schemas.microsoft.com/office/drawing/2014/main" xmlns="" id="{C2836644-A34A-40EE-95CA-3DC10C1A103F}"/>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grpSp>
        <p:nvGrpSpPr>
          <p:cNvPr id="38" name="群組 37">
            <a:extLst>
              <a:ext uri="{FF2B5EF4-FFF2-40B4-BE49-F238E27FC236}">
                <a16:creationId xmlns:a16="http://schemas.microsoft.com/office/drawing/2014/main" xmlns="" id="{59929A4E-89AF-4A0C-B452-115459C75B4E}"/>
              </a:ext>
            </a:extLst>
          </p:cNvPr>
          <p:cNvGrpSpPr>
            <a:grpSpLocks/>
          </p:cNvGrpSpPr>
          <p:nvPr/>
        </p:nvGrpSpPr>
        <p:grpSpPr bwMode="auto">
          <a:xfrm>
            <a:off x="1754188" y="1778000"/>
            <a:ext cx="7265987" cy="3662363"/>
            <a:chOff x="1753897" y="1777634"/>
            <a:chExt cx="7265938" cy="3662662"/>
          </a:xfrm>
        </p:grpSpPr>
        <p:sp>
          <p:nvSpPr>
            <p:cNvPr id="34" name="文字方塊 33">
              <a:extLst>
                <a:ext uri="{FF2B5EF4-FFF2-40B4-BE49-F238E27FC236}">
                  <a16:creationId xmlns:a16="http://schemas.microsoft.com/office/drawing/2014/main" xmlns="" id="{4CA6FE17-17DB-4345-A7EB-B50F525ACC7F}"/>
                </a:ext>
              </a:extLst>
            </p:cNvPr>
            <p:cNvSpPr txBox="1"/>
            <p:nvPr/>
          </p:nvSpPr>
          <p:spPr>
            <a:xfrm>
              <a:off x="3347736" y="1777634"/>
              <a:ext cx="5672099" cy="3662662"/>
            </a:xfrm>
            <a:prstGeom prst="rect">
              <a:avLst/>
            </a:prstGeom>
            <a:ln>
              <a:solidFill>
                <a:srgbClr val="00B0F0"/>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E-A1</a:t>
              </a:r>
              <a:r>
                <a:rPr lang="zh-TW" altLang="en-US" sz="2400" dirty="0">
                  <a:latin typeface="Microsoft JhengHei" charset="-120"/>
                  <a:ea typeface="Microsoft JhengHei" charset="-120"/>
                  <a:cs typeface="Microsoft JhengHei" charset="-120"/>
                </a:rPr>
                <a:t>具備良好身體活動與健康生活的習慣，以促進身心健全發展，並認識個人特質，發展運動與保健的潛能。</a:t>
              </a:r>
              <a:endParaRPr lang="en-US" altLang="zh-TW" sz="2400" dirty="0">
                <a:latin typeface="Microsoft JhengHei" charset="-120"/>
                <a:ea typeface="Microsoft JhengHei" charset="-120"/>
                <a:cs typeface="Microsoft JhengHei" charset="-120"/>
              </a:endParaRPr>
            </a:p>
            <a:p>
              <a:pPr algn="just" eaLnBrk="1" hangingPunct="1">
                <a:spcBef>
                  <a:spcPts val="1200"/>
                </a:spcBef>
                <a:defRPr/>
              </a:pPr>
              <a:r>
                <a:rPr kumimoji="0" lang="zh-TW" altLang="en-US" sz="2000" dirty="0">
                  <a:solidFill>
                    <a:schemeClr val="bg1">
                      <a:lumMod val="65000"/>
                    </a:schemeClr>
                  </a:solidFill>
                  <a:latin typeface="Microsoft JhengHei" charset="-120"/>
                  <a:ea typeface="Microsoft JhengHei" charset="-120"/>
                </a:rPr>
                <a:t>健體</a:t>
              </a:r>
              <a:r>
                <a:rPr kumimoji="0" lang="en-US" altLang="zh-TW" sz="2000" dirty="0">
                  <a:solidFill>
                    <a:schemeClr val="bg1">
                      <a:lumMod val="65000"/>
                    </a:schemeClr>
                  </a:solidFill>
                  <a:latin typeface="Microsoft JhengHei" charset="-120"/>
                  <a:ea typeface="Microsoft JhengHei" charset="-120"/>
                </a:rPr>
                <a:t>J-A1</a:t>
              </a:r>
              <a:r>
                <a:rPr kumimoji="0" lang="zh-TW" altLang="en-US" sz="2000" dirty="0">
                  <a:solidFill>
                    <a:schemeClr val="bg1">
                      <a:lumMod val="65000"/>
                    </a:schemeClr>
                  </a:solidFill>
                  <a:latin typeface="Microsoft JhengHei" charset="-120"/>
                  <a:ea typeface="Microsoft JhengHei" charset="-120"/>
                </a:rPr>
                <a:t>具備體育與健康的知能與態度，展現自我運動與保健潛能，探索人性、 自我價值與生命意義，並積極實踐，不輕言放棄。</a:t>
              </a:r>
            </a:p>
            <a:p>
              <a:pPr algn="just" eaLnBrk="1" hangingPunct="1">
                <a:spcBef>
                  <a:spcPts val="1200"/>
                </a:spcBef>
                <a:defRPr/>
              </a:pPr>
              <a:r>
                <a:rPr kumimoji="0" lang="zh-TW" altLang="en-US" sz="2000" dirty="0">
                  <a:solidFill>
                    <a:schemeClr val="bg1">
                      <a:lumMod val="65000"/>
                    </a:schemeClr>
                  </a:solidFill>
                  <a:latin typeface="Microsoft JhengHei" charset="-120"/>
                  <a:ea typeface="Microsoft JhengHei" charset="-120"/>
                  <a:cs typeface="Microsoft JhengHei" charset="-120"/>
                </a:rPr>
                <a:t>健體</a:t>
              </a:r>
              <a:r>
                <a:rPr kumimoji="0" lang="en-US" altLang="zh-TW" sz="2000" dirty="0">
                  <a:solidFill>
                    <a:schemeClr val="bg1">
                      <a:lumMod val="65000"/>
                    </a:schemeClr>
                  </a:solidFill>
                  <a:latin typeface="Microsoft JhengHei" charset="-120"/>
                  <a:ea typeface="Microsoft JhengHei" charset="-120"/>
                  <a:cs typeface="Microsoft JhengHei" charset="-120"/>
                </a:rPr>
                <a:t>U-A1</a:t>
              </a:r>
              <a:r>
                <a:rPr kumimoji="0" lang="zh-TW" altLang="en-US" sz="2000" dirty="0">
                  <a:solidFill>
                    <a:schemeClr val="bg1">
                      <a:lumMod val="65000"/>
                    </a:schemeClr>
                  </a:solidFill>
                  <a:latin typeface="Microsoft JhengHei" charset="-120"/>
                  <a:ea typeface="Microsoft JhengHei" charset="-120"/>
                  <a:cs typeface="Microsoft JhengHei" charset="-120"/>
                </a:rPr>
                <a:t>具備各項運動與身心 健全的發展素養，實現個人運動與保健潛能，探索自我觀，肯定自我價值，有效規劃生涯，並透過自我精進與超越，追求健康與幸福的人生。</a:t>
              </a:r>
              <a:endParaRPr kumimoji="0" lang="zh-TW" altLang="zh-TW" sz="2000" dirty="0">
                <a:solidFill>
                  <a:schemeClr val="bg1">
                    <a:lumMod val="65000"/>
                  </a:schemeClr>
                </a:solidFill>
                <a:latin typeface="Microsoft JhengHei" charset="-120"/>
                <a:ea typeface="Microsoft JhengHei" charset="-120"/>
                <a:cs typeface="Microsoft JhengHei" charset="-120"/>
              </a:endParaRPr>
            </a:p>
          </p:txBody>
        </p:sp>
        <p:sp>
          <p:nvSpPr>
            <p:cNvPr id="35" name="向右箭號 34">
              <a:extLst>
                <a:ext uri="{FF2B5EF4-FFF2-40B4-BE49-F238E27FC236}">
                  <a16:creationId xmlns:a16="http://schemas.microsoft.com/office/drawing/2014/main" xmlns="" id="{5B420C6C-733C-4973-87DF-401199053561}"/>
                </a:ext>
              </a:extLst>
            </p:cNvPr>
            <p:cNvSpPr/>
            <p:nvPr/>
          </p:nvSpPr>
          <p:spPr>
            <a:xfrm rot="20476148">
              <a:off x="1753897" y="2777841"/>
              <a:ext cx="1609714" cy="138124"/>
            </a:xfrm>
            <a:prstGeom prst="rightArrow">
              <a:avLst/>
            </a:prstGeom>
            <a:solidFill>
              <a:srgbClr val="0086E6"/>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p>
          </p:txBody>
        </p:sp>
      </p:grpSp>
      <p:grpSp>
        <p:nvGrpSpPr>
          <p:cNvPr id="37" name="群組 36">
            <a:extLst>
              <a:ext uri="{FF2B5EF4-FFF2-40B4-BE49-F238E27FC236}">
                <a16:creationId xmlns:a16="http://schemas.microsoft.com/office/drawing/2014/main" xmlns="" id="{EA3BA7F1-4E01-4AA8-8A0D-E5FBA3468866}"/>
              </a:ext>
            </a:extLst>
          </p:cNvPr>
          <p:cNvGrpSpPr>
            <a:grpSpLocks/>
          </p:cNvGrpSpPr>
          <p:nvPr/>
        </p:nvGrpSpPr>
        <p:grpSpPr bwMode="auto">
          <a:xfrm>
            <a:off x="1125538" y="1587500"/>
            <a:ext cx="2157412" cy="1873250"/>
            <a:chOff x="1117868" y="1650355"/>
            <a:chExt cx="2157988" cy="1873130"/>
          </a:xfrm>
        </p:grpSpPr>
        <p:pic>
          <p:nvPicPr>
            <p:cNvPr id="79893" name="圖片 28">
              <a:extLst>
                <a:ext uri="{FF2B5EF4-FFF2-40B4-BE49-F238E27FC236}">
                  <a16:creationId xmlns:a16="http://schemas.microsoft.com/office/drawing/2014/main" xmlns="" id="{AD52F8B9-25F9-4C35-9CBC-4574D06A2BA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7868" y="2650428"/>
              <a:ext cx="806686" cy="873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文字方塊 4">
              <a:extLst>
                <a:ext uri="{FF2B5EF4-FFF2-40B4-BE49-F238E27FC236}">
                  <a16:creationId xmlns:a16="http://schemas.microsoft.com/office/drawing/2014/main" xmlns="" id="{86BF5CC3-9A7A-4FF3-A49E-F7BAA326705F}"/>
                </a:ext>
              </a:extLst>
            </p:cNvPr>
            <p:cNvSpPr txBox="1"/>
            <p:nvPr/>
          </p:nvSpPr>
          <p:spPr>
            <a:xfrm>
              <a:off x="1122631" y="1650355"/>
              <a:ext cx="2153225" cy="83021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A1</a:t>
              </a:r>
              <a:r>
                <a:rPr lang="zh-TW" altLang="en-US" sz="2400" dirty="0">
                  <a:latin typeface="微軟正黑體" panose="020B0604030504040204" pitchFamily="34" charset="-120"/>
                  <a:ea typeface="微軟正黑體" panose="020B0604030504040204" pitchFamily="34" charset="-120"/>
                </a:rPr>
                <a:t>身心素質</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與自我精進</a:t>
              </a:r>
              <a:endParaRPr lang="zh-TW" altLang="en-US" sz="2000" dirty="0">
                <a:latin typeface="微軟正黑體" panose="020B0604030504040204" pitchFamily="34" charset="-120"/>
                <a:ea typeface="微軟正黑體" panose="020B0604030504040204" pitchFamily="34" charset="-120"/>
              </a:endParaRPr>
            </a:p>
          </p:txBody>
        </p:sp>
      </p:grpSp>
      <p:pic>
        <p:nvPicPr>
          <p:cNvPr id="79884" name="Picture 3">
            <a:extLst>
              <a:ext uri="{FF2B5EF4-FFF2-40B4-BE49-F238E27FC236}">
                <a16:creationId xmlns:a16="http://schemas.microsoft.com/office/drawing/2014/main" xmlns="" id="{61889A86-2B33-44AC-9395-5A78A888DAB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9885" name="Picture 4">
            <a:extLst>
              <a:ext uri="{FF2B5EF4-FFF2-40B4-BE49-F238E27FC236}">
                <a16:creationId xmlns:a16="http://schemas.microsoft.com/office/drawing/2014/main" xmlns="" id="{2D76B92F-61D5-4500-8837-F26B66219BB5}"/>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58950" y="267652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9886" name="Picture 5">
            <a:extLst>
              <a:ext uri="{FF2B5EF4-FFF2-40B4-BE49-F238E27FC236}">
                <a16:creationId xmlns:a16="http://schemas.microsoft.com/office/drawing/2014/main" xmlns="" id="{F6DDDF68-DB4C-4628-AF11-2B24C022AB6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9887" name="Picture 6">
            <a:extLst>
              <a:ext uri="{FF2B5EF4-FFF2-40B4-BE49-F238E27FC236}">
                <a16:creationId xmlns:a16="http://schemas.microsoft.com/office/drawing/2014/main" xmlns="" id="{95211231-A296-4F54-8764-76DA28F3DDFC}"/>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9888" name="Picture 7">
            <a:extLst>
              <a:ext uri="{FF2B5EF4-FFF2-40B4-BE49-F238E27FC236}">
                <a16:creationId xmlns:a16="http://schemas.microsoft.com/office/drawing/2014/main" xmlns="" id="{41CEE603-FD4F-4EB6-90F8-33F365EE2054}"/>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9889" name="Picture 8">
            <a:extLst>
              <a:ext uri="{FF2B5EF4-FFF2-40B4-BE49-F238E27FC236}">
                <a16:creationId xmlns:a16="http://schemas.microsoft.com/office/drawing/2014/main" xmlns="" id="{980A44ED-38C7-4617-A030-858E87DADB93}"/>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0462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9890" name="Picture 9">
            <a:extLst>
              <a:ext uri="{FF2B5EF4-FFF2-40B4-BE49-F238E27FC236}">
                <a16:creationId xmlns:a16="http://schemas.microsoft.com/office/drawing/2014/main" xmlns="" id="{EC260733-F2CD-4A84-BF98-1253394D43CE}"/>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9891" name="Picture 10">
            <a:extLst>
              <a:ext uri="{FF2B5EF4-FFF2-40B4-BE49-F238E27FC236}">
                <a16:creationId xmlns:a16="http://schemas.microsoft.com/office/drawing/2014/main" xmlns="" id="{2F08F1F0-6110-48A8-8EDB-D10AB7E2F939}"/>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077913"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9892" name="Picture 11">
            <a:extLst>
              <a:ext uri="{FF2B5EF4-FFF2-40B4-BE49-F238E27FC236}">
                <a16:creationId xmlns:a16="http://schemas.microsoft.com/office/drawing/2014/main" xmlns="" id="{9FDBBF56-E1E6-49B7-8A8D-286B790F8514}"/>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938213" y="339248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編號版面配置區 1">
            <a:extLst>
              <a:ext uri="{FF2B5EF4-FFF2-40B4-BE49-F238E27FC236}">
                <a16:creationId xmlns:a16="http://schemas.microsoft.com/office/drawing/2014/main" xmlns="" id="{E2D095B9-772E-4267-9C54-C7E45D33CDBC}"/>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8D764690-0FB0-4B24-B887-8A5A3F050D47}"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27</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81923" name="圖片 2">
            <a:extLst>
              <a:ext uri="{FF2B5EF4-FFF2-40B4-BE49-F238E27FC236}">
                <a16:creationId xmlns:a16="http://schemas.microsoft.com/office/drawing/2014/main" xmlns="" id="{926DB019-519B-4550-8CAB-2A4FDF80853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文字方塊 7">
            <a:extLst>
              <a:ext uri="{FF2B5EF4-FFF2-40B4-BE49-F238E27FC236}">
                <a16:creationId xmlns:a16="http://schemas.microsoft.com/office/drawing/2014/main" xmlns="" id="{F0DB5A1B-6595-4EE2-8AE2-51F3BB120010}"/>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81925" name="文字方塊 8">
            <a:extLst>
              <a:ext uri="{FF2B5EF4-FFF2-40B4-BE49-F238E27FC236}">
                <a16:creationId xmlns:a16="http://schemas.microsoft.com/office/drawing/2014/main" xmlns="" id="{D59B9F13-73C3-4B37-A246-29BC055F20B3}"/>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E737AD4D-90C2-48DE-BCFB-0F84021E4D3A}"/>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B931B90D-7294-4D64-937F-BE4390008D2B}"/>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1357065B-AC07-440E-9EBC-DE38DAB78BA4}"/>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81929" name="文字方塊 27">
            <a:extLst>
              <a:ext uri="{FF2B5EF4-FFF2-40B4-BE49-F238E27FC236}">
                <a16:creationId xmlns:a16="http://schemas.microsoft.com/office/drawing/2014/main" xmlns="" id="{B8CFBFA1-9C95-46CA-9A23-73D8DD3AC051}"/>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pic>
        <p:nvPicPr>
          <p:cNvPr id="81930" name="Picture 3">
            <a:extLst>
              <a:ext uri="{FF2B5EF4-FFF2-40B4-BE49-F238E27FC236}">
                <a16:creationId xmlns:a16="http://schemas.microsoft.com/office/drawing/2014/main" xmlns="" id="{AD764205-BEC7-42D1-880E-15C76D6DECD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31" name="Picture 5">
            <a:extLst>
              <a:ext uri="{FF2B5EF4-FFF2-40B4-BE49-F238E27FC236}">
                <a16:creationId xmlns:a16="http://schemas.microsoft.com/office/drawing/2014/main" xmlns="" id="{5F3D9DF5-5EE7-41E8-9262-21D2CD26867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32" name="Picture 6">
            <a:extLst>
              <a:ext uri="{FF2B5EF4-FFF2-40B4-BE49-F238E27FC236}">
                <a16:creationId xmlns:a16="http://schemas.microsoft.com/office/drawing/2014/main" xmlns="" id="{8D015635-E531-45C4-823F-73780B44390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33" name="Picture 7">
            <a:extLst>
              <a:ext uri="{FF2B5EF4-FFF2-40B4-BE49-F238E27FC236}">
                <a16:creationId xmlns:a16="http://schemas.microsoft.com/office/drawing/2014/main" xmlns="" id="{23BC6889-0B53-457E-9817-913DF6BC4F6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34" name="Picture 8">
            <a:extLst>
              <a:ext uri="{FF2B5EF4-FFF2-40B4-BE49-F238E27FC236}">
                <a16:creationId xmlns:a16="http://schemas.microsoft.com/office/drawing/2014/main" xmlns="" id="{942473BC-EF00-4C5E-B653-B0853727ADFD}"/>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0462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35" name="Picture 9">
            <a:extLst>
              <a:ext uri="{FF2B5EF4-FFF2-40B4-BE49-F238E27FC236}">
                <a16:creationId xmlns:a16="http://schemas.microsoft.com/office/drawing/2014/main" xmlns="" id="{413D6FD6-4E09-4820-AE5D-893D62A99E79}"/>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36" name="Picture 10">
            <a:extLst>
              <a:ext uri="{FF2B5EF4-FFF2-40B4-BE49-F238E27FC236}">
                <a16:creationId xmlns:a16="http://schemas.microsoft.com/office/drawing/2014/main" xmlns="" id="{E95A67CA-6561-4A4C-8CAC-5985CA1C7220}"/>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077913"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37" name="Picture 11">
            <a:extLst>
              <a:ext uri="{FF2B5EF4-FFF2-40B4-BE49-F238E27FC236}">
                <a16:creationId xmlns:a16="http://schemas.microsoft.com/office/drawing/2014/main" xmlns="" id="{034CEB03-49DA-424E-919F-79D1D55DDA8A}"/>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38213" y="339248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7" name="群組 6">
            <a:extLst>
              <a:ext uri="{FF2B5EF4-FFF2-40B4-BE49-F238E27FC236}">
                <a16:creationId xmlns:a16="http://schemas.microsoft.com/office/drawing/2014/main" xmlns="" id="{CE809EEA-FB79-4A0A-8E9A-F3126111A96E}"/>
              </a:ext>
            </a:extLst>
          </p:cNvPr>
          <p:cNvGrpSpPr>
            <a:grpSpLocks/>
          </p:cNvGrpSpPr>
          <p:nvPr/>
        </p:nvGrpSpPr>
        <p:grpSpPr bwMode="auto">
          <a:xfrm>
            <a:off x="1130300" y="1587500"/>
            <a:ext cx="2152650" cy="1868488"/>
            <a:chOff x="1129577" y="1587199"/>
            <a:chExt cx="2153682" cy="1869162"/>
          </a:xfrm>
        </p:grpSpPr>
        <p:sp>
          <p:nvSpPr>
            <p:cNvPr id="5" name="文字方塊 4">
              <a:extLst>
                <a:ext uri="{FF2B5EF4-FFF2-40B4-BE49-F238E27FC236}">
                  <a16:creationId xmlns:a16="http://schemas.microsoft.com/office/drawing/2014/main" xmlns="" id="{20198D49-4E60-48EC-A233-55123618CA0A}"/>
                </a:ext>
              </a:extLst>
            </p:cNvPr>
            <p:cNvSpPr txBox="1"/>
            <p:nvPr/>
          </p:nvSpPr>
          <p:spPr>
            <a:xfrm>
              <a:off x="1129577" y="1587199"/>
              <a:ext cx="2153682" cy="83056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A2</a:t>
              </a:r>
              <a:r>
                <a:rPr lang="zh-TW" altLang="en-US" sz="2400" dirty="0">
                  <a:latin typeface="微軟正黑體" panose="020B0604030504040204" pitchFamily="34" charset="-120"/>
                  <a:ea typeface="微軟正黑體" panose="020B0604030504040204" pitchFamily="34" charset="-120"/>
                </a:rPr>
                <a:t>系統思考      </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與解決問題</a:t>
              </a:r>
              <a:endParaRPr lang="zh-TW" altLang="en-US" sz="2000" dirty="0">
                <a:latin typeface="微軟正黑體" panose="020B0604030504040204" pitchFamily="34" charset="-120"/>
                <a:ea typeface="微軟正黑體" panose="020B0604030504040204" pitchFamily="34" charset="-120"/>
              </a:endParaRPr>
            </a:p>
          </p:txBody>
        </p:sp>
        <p:pic>
          <p:nvPicPr>
            <p:cNvPr id="81944" name="Picture 2">
              <a:extLst>
                <a:ext uri="{FF2B5EF4-FFF2-40B4-BE49-F238E27FC236}">
                  <a16:creationId xmlns:a16="http://schemas.microsoft.com/office/drawing/2014/main" xmlns="" id="{00C569DB-134E-49C6-B8F7-00E7487B171F}"/>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474329" y="2309702"/>
              <a:ext cx="1144091" cy="11466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81939" name="Picture 4">
            <a:extLst>
              <a:ext uri="{FF2B5EF4-FFF2-40B4-BE49-F238E27FC236}">
                <a16:creationId xmlns:a16="http://schemas.microsoft.com/office/drawing/2014/main" xmlns="" id="{F1E58636-E6F3-4208-8609-F052A076699A}"/>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758950" y="267652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群組 5">
            <a:extLst>
              <a:ext uri="{FF2B5EF4-FFF2-40B4-BE49-F238E27FC236}">
                <a16:creationId xmlns:a16="http://schemas.microsoft.com/office/drawing/2014/main" xmlns="" id="{5F6D6DB7-697D-4087-82DF-D3DC97401BC7}"/>
              </a:ext>
            </a:extLst>
          </p:cNvPr>
          <p:cNvGrpSpPr>
            <a:grpSpLocks/>
          </p:cNvGrpSpPr>
          <p:nvPr/>
        </p:nvGrpSpPr>
        <p:grpSpPr bwMode="auto">
          <a:xfrm>
            <a:off x="2295525" y="2139950"/>
            <a:ext cx="6648450" cy="3354388"/>
            <a:chOff x="2296240" y="2139491"/>
            <a:chExt cx="6647418" cy="3355054"/>
          </a:xfrm>
        </p:grpSpPr>
        <p:pic>
          <p:nvPicPr>
            <p:cNvPr id="81941" name="Picture 5">
              <a:extLst>
                <a:ext uri="{FF2B5EF4-FFF2-40B4-BE49-F238E27FC236}">
                  <a16:creationId xmlns:a16="http://schemas.microsoft.com/office/drawing/2014/main" xmlns="" id="{4681349B-B602-4F3A-BFC0-E61D07AB5056}"/>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rot="1666664">
              <a:off x="2296240" y="2506916"/>
              <a:ext cx="993930" cy="596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文字方塊 29">
              <a:extLst>
                <a:ext uri="{FF2B5EF4-FFF2-40B4-BE49-F238E27FC236}">
                  <a16:creationId xmlns:a16="http://schemas.microsoft.com/office/drawing/2014/main" xmlns="" id="{75555BB3-EADB-4CB6-B615-1EEB48CA3049}"/>
                </a:ext>
              </a:extLst>
            </p:cNvPr>
            <p:cNvSpPr txBox="1"/>
            <p:nvPr/>
          </p:nvSpPr>
          <p:spPr>
            <a:xfrm>
              <a:off x="3404143" y="2139491"/>
              <a:ext cx="5539515" cy="3355054"/>
            </a:xfrm>
            <a:prstGeom prst="rect">
              <a:avLst/>
            </a:prstGeom>
            <a:ln>
              <a:solidFill>
                <a:srgbClr val="00B0F0"/>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E-A2</a:t>
              </a:r>
              <a:r>
                <a:rPr lang="zh-TW" altLang="en-US" sz="2400" dirty="0">
                  <a:latin typeface="Microsoft JhengHei" charset="-120"/>
                  <a:ea typeface="Microsoft JhengHei" charset="-120"/>
                  <a:cs typeface="Microsoft JhengHei" charset="-120"/>
                </a:rPr>
                <a:t>具備探索身體活動與健康生活問題的思考能力，並透過體驗與實踐，處理日常生活中運動與健康的問題。</a:t>
              </a: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rPr>
                <a:t>健體</a:t>
              </a:r>
              <a:r>
                <a:rPr lang="en-US" altLang="zh-TW" sz="2000" dirty="0">
                  <a:solidFill>
                    <a:schemeClr val="bg1">
                      <a:lumMod val="65000"/>
                    </a:schemeClr>
                  </a:solidFill>
                  <a:latin typeface="Microsoft JhengHei" charset="-120"/>
                  <a:ea typeface="Microsoft JhengHei" charset="-120"/>
                </a:rPr>
                <a:t>J-A2</a:t>
              </a:r>
              <a:r>
                <a:rPr lang="zh-TW" altLang="en-US" sz="2000" dirty="0">
                  <a:solidFill>
                    <a:schemeClr val="bg1">
                      <a:lumMod val="65000"/>
                    </a:schemeClr>
                  </a:solidFill>
                  <a:latin typeface="Microsoft JhengHei" charset="-120"/>
                  <a:ea typeface="Microsoft JhengHei" charset="-120"/>
                </a:rPr>
                <a:t>具備理解體育與健康情境的全貌，並做獨立思考與分析的知能，進而運用適當的策略，處理與解決體育與健康的問題。</a:t>
              </a: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cs typeface="Microsoft JhengHei" charset="-120"/>
                </a:rPr>
                <a:t>健體</a:t>
              </a:r>
              <a:r>
                <a:rPr lang="en-US" altLang="zh-TW" sz="2000" dirty="0">
                  <a:solidFill>
                    <a:schemeClr val="bg1">
                      <a:lumMod val="65000"/>
                    </a:schemeClr>
                  </a:solidFill>
                  <a:latin typeface="Microsoft JhengHei" charset="-120"/>
                  <a:ea typeface="Microsoft JhengHei" charset="-120"/>
                  <a:cs typeface="Microsoft JhengHei" charset="-120"/>
                </a:rPr>
                <a:t>U-A2</a:t>
              </a:r>
              <a:r>
                <a:rPr lang="zh-TW" altLang="en-US" sz="2000" dirty="0">
                  <a:solidFill>
                    <a:schemeClr val="bg1">
                      <a:lumMod val="65000"/>
                    </a:schemeClr>
                  </a:solidFill>
                  <a:latin typeface="Microsoft JhengHei" charset="-120"/>
                  <a:ea typeface="Microsoft JhengHei" charset="-120"/>
                  <a:cs typeface="Microsoft JhengHei" charset="-120"/>
                </a:rPr>
                <a:t>具備系統思考、分析與探索體育與健康的素養，深化後設思考，並積極面對挑戰，以解決人生中各種體育與健康的問題。</a:t>
              </a:r>
              <a:endParaRPr lang="zh-TW" altLang="zh-TW" sz="2000" dirty="0">
                <a:solidFill>
                  <a:schemeClr val="bg1">
                    <a:lumMod val="65000"/>
                  </a:schemeClr>
                </a:solidFill>
                <a:latin typeface="Microsoft JhengHei" charset="-120"/>
                <a:ea typeface="Microsoft JhengHei" charset="-120"/>
                <a:cs typeface="Microsoft JhengHei"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1">
            <a:extLst>
              <a:ext uri="{FF2B5EF4-FFF2-40B4-BE49-F238E27FC236}">
                <a16:creationId xmlns:a16="http://schemas.microsoft.com/office/drawing/2014/main" xmlns="" id="{2188B3B4-32FA-49E0-9E20-26AD8FB4EB61}"/>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F5AC2FEA-CE0C-4629-A965-A0DD05827DC9}"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28</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83971" name="圖片 2">
            <a:extLst>
              <a:ext uri="{FF2B5EF4-FFF2-40B4-BE49-F238E27FC236}">
                <a16:creationId xmlns:a16="http://schemas.microsoft.com/office/drawing/2014/main" xmlns="" id="{39667762-6AB2-4E6E-AECD-FAEEA7A7389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文字方塊 7">
            <a:extLst>
              <a:ext uri="{FF2B5EF4-FFF2-40B4-BE49-F238E27FC236}">
                <a16:creationId xmlns:a16="http://schemas.microsoft.com/office/drawing/2014/main" xmlns="" id="{38F3CE3C-EFE9-481E-9748-60D297ECCFA0}"/>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83973" name="文字方塊 8">
            <a:extLst>
              <a:ext uri="{FF2B5EF4-FFF2-40B4-BE49-F238E27FC236}">
                <a16:creationId xmlns:a16="http://schemas.microsoft.com/office/drawing/2014/main" xmlns="" id="{B3ECF1E7-EE16-46C9-8A72-F2CF899DB1A2}"/>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5787E652-D357-484E-8062-CCBE47073D60}"/>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C3479621-20DC-4E13-B0D2-7DA0C626E614}"/>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6A820146-135B-4FE9-940D-7ECD6513A505}"/>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83977" name="文字方塊 27">
            <a:extLst>
              <a:ext uri="{FF2B5EF4-FFF2-40B4-BE49-F238E27FC236}">
                <a16:creationId xmlns:a16="http://schemas.microsoft.com/office/drawing/2014/main" xmlns="" id="{5B2BB774-F830-4328-8D2B-E7C648DCDC49}"/>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pic>
        <p:nvPicPr>
          <p:cNvPr id="83978" name="Picture 3">
            <a:extLst>
              <a:ext uri="{FF2B5EF4-FFF2-40B4-BE49-F238E27FC236}">
                <a16:creationId xmlns:a16="http://schemas.microsoft.com/office/drawing/2014/main" xmlns="" id="{811D6709-10CC-4855-B2E8-60C6AD30231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79" name="Picture 6">
            <a:extLst>
              <a:ext uri="{FF2B5EF4-FFF2-40B4-BE49-F238E27FC236}">
                <a16:creationId xmlns:a16="http://schemas.microsoft.com/office/drawing/2014/main" xmlns="" id="{E5158F74-8F07-499B-8738-C4507833DBC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80" name="Picture 7">
            <a:extLst>
              <a:ext uri="{FF2B5EF4-FFF2-40B4-BE49-F238E27FC236}">
                <a16:creationId xmlns:a16="http://schemas.microsoft.com/office/drawing/2014/main" xmlns="" id="{D7FBD880-15C7-457E-92E3-C921E5C4C6AD}"/>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81" name="Picture 8">
            <a:extLst>
              <a:ext uri="{FF2B5EF4-FFF2-40B4-BE49-F238E27FC236}">
                <a16:creationId xmlns:a16="http://schemas.microsoft.com/office/drawing/2014/main" xmlns="" id="{066C0147-40FF-4286-B3C0-07650BB4C45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462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82" name="Picture 9">
            <a:extLst>
              <a:ext uri="{FF2B5EF4-FFF2-40B4-BE49-F238E27FC236}">
                <a16:creationId xmlns:a16="http://schemas.microsoft.com/office/drawing/2014/main" xmlns="" id="{151A7EDE-8F7E-471F-8C69-94E6019CBDC5}"/>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83" name="Picture 10">
            <a:extLst>
              <a:ext uri="{FF2B5EF4-FFF2-40B4-BE49-F238E27FC236}">
                <a16:creationId xmlns:a16="http://schemas.microsoft.com/office/drawing/2014/main" xmlns="" id="{BE3BEADF-48DA-4689-BD6D-650A6049F5E0}"/>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77913"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84" name="Picture 11">
            <a:extLst>
              <a:ext uri="{FF2B5EF4-FFF2-40B4-BE49-F238E27FC236}">
                <a16:creationId xmlns:a16="http://schemas.microsoft.com/office/drawing/2014/main" xmlns="" id="{6F6102D3-71A9-4C37-A23F-9BD432EAA24F}"/>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38213" y="339248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3985" name="Picture 2">
            <a:extLst>
              <a:ext uri="{FF2B5EF4-FFF2-40B4-BE49-F238E27FC236}">
                <a16:creationId xmlns:a16="http://schemas.microsoft.com/office/drawing/2014/main" xmlns="" id="{59AE9611-4170-4307-AD06-A3B6168A1E9D}"/>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47838" y="2724150"/>
            <a:ext cx="59690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群組 3">
            <a:extLst>
              <a:ext uri="{FF2B5EF4-FFF2-40B4-BE49-F238E27FC236}">
                <a16:creationId xmlns:a16="http://schemas.microsoft.com/office/drawing/2014/main" xmlns="" id="{856FFBDD-51D2-45F2-8E36-EC5A41DE00C9}"/>
              </a:ext>
            </a:extLst>
          </p:cNvPr>
          <p:cNvGrpSpPr>
            <a:grpSpLocks/>
          </p:cNvGrpSpPr>
          <p:nvPr/>
        </p:nvGrpSpPr>
        <p:grpSpPr bwMode="auto">
          <a:xfrm>
            <a:off x="1130300" y="1587500"/>
            <a:ext cx="2152650" cy="1982788"/>
            <a:chOff x="1129577" y="1587199"/>
            <a:chExt cx="2153682" cy="1982414"/>
          </a:xfrm>
        </p:grpSpPr>
        <p:sp>
          <p:nvSpPr>
            <p:cNvPr id="5" name="文字方塊 4">
              <a:extLst>
                <a:ext uri="{FF2B5EF4-FFF2-40B4-BE49-F238E27FC236}">
                  <a16:creationId xmlns:a16="http://schemas.microsoft.com/office/drawing/2014/main" xmlns="" id="{9AB69F63-DC2C-46CB-9961-7335A3BC83A7}"/>
                </a:ext>
              </a:extLst>
            </p:cNvPr>
            <p:cNvSpPr txBox="1"/>
            <p:nvPr/>
          </p:nvSpPr>
          <p:spPr>
            <a:xfrm>
              <a:off x="1129577" y="1587199"/>
              <a:ext cx="2153682" cy="83169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A3</a:t>
              </a:r>
              <a:r>
                <a:rPr lang="zh-TW" altLang="en-US" sz="2400" dirty="0">
                  <a:latin typeface="微軟正黑體" panose="020B0604030504040204" pitchFamily="34" charset="-120"/>
                  <a:ea typeface="微軟正黑體" panose="020B0604030504040204" pitchFamily="34" charset="-120"/>
                </a:rPr>
                <a:t>規劃執行      </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與創新應變</a:t>
              </a:r>
              <a:endParaRPr lang="zh-TW" altLang="en-US" sz="2000" dirty="0">
                <a:latin typeface="微軟正黑體" panose="020B0604030504040204" pitchFamily="34" charset="-120"/>
                <a:ea typeface="微軟正黑體" panose="020B0604030504040204" pitchFamily="34" charset="-120"/>
              </a:endParaRPr>
            </a:p>
          </p:txBody>
        </p:sp>
        <p:pic>
          <p:nvPicPr>
            <p:cNvPr id="83992" name="Picture 4">
              <a:extLst>
                <a:ext uri="{FF2B5EF4-FFF2-40B4-BE49-F238E27FC236}">
                  <a16:creationId xmlns:a16="http://schemas.microsoft.com/office/drawing/2014/main" xmlns="" id="{1F52C326-CCD8-4B82-A7CE-76311285E511}"/>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057262" y="2578900"/>
              <a:ext cx="1004834" cy="99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83987" name="Picture 5">
            <a:extLst>
              <a:ext uri="{FF2B5EF4-FFF2-40B4-BE49-F238E27FC236}">
                <a16:creationId xmlns:a16="http://schemas.microsoft.com/office/drawing/2014/main" xmlns="" id="{C9F0AC46-03EF-4A71-A8FC-3FD5CE70F8A8}"/>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群組 5">
            <a:extLst>
              <a:ext uri="{FF2B5EF4-FFF2-40B4-BE49-F238E27FC236}">
                <a16:creationId xmlns:a16="http://schemas.microsoft.com/office/drawing/2014/main" xmlns="" id="{66EE4567-AFB5-4A81-A644-6F92961C2904}"/>
              </a:ext>
            </a:extLst>
          </p:cNvPr>
          <p:cNvGrpSpPr>
            <a:grpSpLocks/>
          </p:cNvGrpSpPr>
          <p:nvPr/>
        </p:nvGrpSpPr>
        <p:grpSpPr bwMode="auto">
          <a:xfrm>
            <a:off x="2811463" y="2220913"/>
            <a:ext cx="6081712" cy="3354387"/>
            <a:chOff x="2811758" y="2221699"/>
            <a:chExt cx="6080722" cy="3354106"/>
          </a:xfrm>
        </p:grpSpPr>
        <p:pic>
          <p:nvPicPr>
            <p:cNvPr id="83989" name="Picture 3">
              <a:extLst>
                <a:ext uri="{FF2B5EF4-FFF2-40B4-BE49-F238E27FC236}">
                  <a16:creationId xmlns:a16="http://schemas.microsoft.com/office/drawing/2014/main" xmlns="" id="{AD4D746B-E3A7-4635-A9DC-FC6C5CDF7A48}"/>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2811758" y="3074257"/>
              <a:ext cx="752130" cy="965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文字方塊 28">
              <a:extLst>
                <a:ext uri="{FF2B5EF4-FFF2-40B4-BE49-F238E27FC236}">
                  <a16:creationId xmlns:a16="http://schemas.microsoft.com/office/drawing/2014/main" xmlns="" id="{AF795FA0-D39F-40F9-AA21-05D1E9935538}"/>
                </a:ext>
              </a:extLst>
            </p:cNvPr>
            <p:cNvSpPr txBox="1"/>
            <p:nvPr/>
          </p:nvSpPr>
          <p:spPr>
            <a:xfrm>
              <a:off x="3635536" y="2221699"/>
              <a:ext cx="5256944" cy="3354106"/>
            </a:xfrm>
            <a:prstGeom prst="rect">
              <a:avLst/>
            </a:prstGeom>
            <a:ln>
              <a:solidFill>
                <a:srgbClr val="00B0F0"/>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E-A3</a:t>
              </a:r>
              <a:r>
                <a:rPr lang="zh-TW" altLang="en-US" sz="2400" dirty="0">
                  <a:latin typeface="Microsoft JhengHei" charset="-120"/>
                  <a:ea typeface="Microsoft JhengHei" charset="-120"/>
                  <a:cs typeface="Microsoft JhengHei" charset="-120"/>
                </a:rPr>
                <a:t>具備擬定基本的運動與保健計畫及實作能力，並以創新思考方式，因應日常生活情境。</a:t>
              </a: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rPr>
                <a:t>健體</a:t>
              </a:r>
              <a:r>
                <a:rPr lang="en-US" altLang="zh-TW" sz="2000" dirty="0">
                  <a:solidFill>
                    <a:schemeClr val="bg1">
                      <a:lumMod val="65000"/>
                    </a:schemeClr>
                  </a:solidFill>
                  <a:latin typeface="Microsoft JhengHei" charset="-120"/>
                  <a:ea typeface="Microsoft JhengHei" charset="-120"/>
                </a:rPr>
                <a:t>J-A3</a:t>
              </a:r>
              <a:r>
                <a:rPr lang="zh-TW" altLang="en-US" sz="2000" dirty="0">
                  <a:solidFill>
                    <a:schemeClr val="bg1">
                      <a:lumMod val="65000"/>
                    </a:schemeClr>
                  </a:solidFill>
                  <a:latin typeface="Microsoft JhengHei" charset="-120"/>
                  <a:ea typeface="Microsoft JhengHei" charset="-120"/>
                </a:rPr>
                <a:t>具備善用體育與健康的資源，以擬定運動與保健計畫，有效執行並發揮主動學習與創新求變的能力。</a:t>
              </a: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cs typeface="Microsoft JhengHei" charset="-120"/>
                </a:rPr>
                <a:t>健體</a:t>
              </a:r>
              <a:r>
                <a:rPr lang="en-US" altLang="zh-TW" sz="2000" dirty="0">
                  <a:solidFill>
                    <a:schemeClr val="bg1">
                      <a:lumMod val="65000"/>
                    </a:schemeClr>
                  </a:solidFill>
                  <a:latin typeface="Microsoft JhengHei" charset="-120"/>
                  <a:ea typeface="Microsoft JhengHei" charset="-120"/>
                  <a:cs typeface="Microsoft JhengHei" charset="-120"/>
                </a:rPr>
                <a:t>U-A3</a:t>
              </a:r>
              <a:r>
                <a:rPr lang="zh-TW" altLang="en-US" sz="2000" dirty="0">
                  <a:solidFill>
                    <a:schemeClr val="bg1">
                      <a:lumMod val="65000"/>
                    </a:schemeClr>
                  </a:solidFill>
                  <a:latin typeface="Microsoft JhengHei" charset="-120"/>
                  <a:ea typeface="Microsoft JhengHei" charset="-120"/>
                  <a:cs typeface="Microsoft JhengHei" charset="-120"/>
                </a:rPr>
                <a:t>具備規劃、實踐與檢討反省的素養，並以創新的態度與作為，因應新的體育與健康情境或問題。</a:t>
              </a:r>
              <a:endParaRPr lang="zh-TW" altLang="zh-TW" sz="2000" dirty="0">
                <a:solidFill>
                  <a:schemeClr val="bg1">
                    <a:lumMod val="65000"/>
                  </a:schemeClr>
                </a:solidFill>
                <a:latin typeface="Microsoft JhengHei" charset="-120"/>
                <a:ea typeface="Microsoft JhengHei" charset="-120"/>
                <a:cs typeface="Microsoft JhengHei"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xmlns="" id="{02666442-AABC-4109-A6BF-6AB27A8D13DC}"/>
              </a:ext>
            </a:extLst>
          </p:cNvPr>
          <p:cNvSpPr/>
          <p:nvPr/>
        </p:nvSpPr>
        <p:spPr>
          <a:xfrm rot="1812996">
            <a:off x="5608638" y="3606800"/>
            <a:ext cx="1993900" cy="2238375"/>
          </a:xfrm>
          <a:prstGeom prst="rect">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2" name="直線接點 21">
            <a:extLst>
              <a:ext uri="{FF2B5EF4-FFF2-40B4-BE49-F238E27FC236}">
                <a16:creationId xmlns:a16="http://schemas.microsoft.com/office/drawing/2014/main" xmlns="" id="{E7228AB2-2EA2-4C8C-B99D-0B4373665E36}"/>
              </a:ext>
            </a:extLst>
          </p:cNvPr>
          <p:cNvCxnSpPr/>
          <p:nvPr/>
        </p:nvCxnSpPr>
        <p:spPr>
          <a:xfrm flipH="1">
            <a:off x="5889625" y="2895600"/>
            <a:ext cx="2922588" cy="50704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xmlns="" id="{B0908594-F1F1-46A1-A9CA-D65541E13D05}"/>
              </a:ext>
            </a:extLst>
          </p:cNvPr>
          <p:cNvSpPr/>
          <p:nvPr/>
        </p:nvSpPr>
        <p:spPr>
          <a:xfrm>
            <a:off x="4297363" y="2420938"/>
            <a:ext cx="5891212" cy="5964237"/>
          </a:xfrm>
          <a:prstGeom prst="ellipse">
            <a:avLst/>
          </a:prstGeom>
          <a:no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a:extLst>
              <a:ext uri="{FF2B5EF4-FFF2-40B4-BE49-F238E27FC236}">
                <a16:creationId xmlns:a16="http://schemas.microsoft.com/office/drawing/2014/main" xmlns="" id="{4590BD52-145A-4C1E-8F84-8F9B38CE9EA2}"/>
              </a:ext>
            </a:extLst>
          </p:cNvPr>
          <p:cNvSpPr/>
          <p:nvPr/>
        </p:nvSpPr>
        <p:spPr>
          <a:xfrm>
            <a:off x="34925" y="1125538"/>
            <a:ext cx="2447925" cy="2446337"/>
          </a:xfrm>
          <a:prstGeom prst="ellipse">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6" name="直線接點 25">
            <a:extLst>
              <a:ext uri="{FF2B5EF4-FFF2-40B4-BE49-F238E27FC236}">
                <a16:creationId xmlns:a16="http://schemas.microsoft.com/office/drawing/2014/main" xmlns="" id="{27A66000-CA9C-4644-9044-89C026294EC7}"/>
              </a:ext>
            </a:extLst>
          </p:cNvPr>
          <p:cNvCxnSpPr/>
          <p:nvPr/>
        </p:nvCxnSpPr>
        <p:spPr>
          <a:xfrm flipH="1">
            <a:off x="-566738" y="188913"/>
            <a:ext cx="3292476" cy="47529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xmlns="" id="{6AD08BBD-D672-4E9E-BA21-552ECED1B886}"/>
              </a:ext>
            </a:extLst>
          </p:cNvPr>
          <p:cNvCxnSpPr/>
          <p:nvPr/>
        </p:nvCxnSpPr>
        <p:spPr>
          <a:xfrm>
            <a:off x="2051050" y="-98425"/>
            <a:ext cx="6589713" cy="28606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pic>
        <p:nvPicPr>
          <p:cNvPr id="32776" name="圖片 28">
            <a:extLst>
              <a:ext uri="{FF2B5EF4-FFF2-40B4-BE49-F238E27FC236}">
                <a16:creationId xmlns:a16="http://schemas.microsoft.com/office/drawing/2014/main" xmlns="" id="{B7455AF4-6502-4FF4-A0CB-E866B9F409E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03350" y="2001838"/>
            <a:ext cx="6697663"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7" name="矩形 32">
            <a:extLst>
              <a:ext uri="{FF2B5EF4-FFF2-40B4-BE49-F238E27FC236}">
                <a16:creationId xmlns:a16="http://schemas.microsoft.com/office/drawing/2014/main" xmlns="" id="{27FD0145-F189-4F60-9E53-1C2134B815A7}"/>
              </a:ext>
            </a:extLst>
          </p:cNvPr>
          <p:cNvSpPr>
            <a:spLocks noChangeArrowheads="1"/>
          </p:cNvSpPr>
          <p:nvPr/>
        </p:nvSpPr>
        <p:spPr bwMode="auto">
          <a:xfrm>
            <a:off x="935038" y="3082925"/>
            <a:ext cx="77057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4400" b="1">
                <a:solidFill>
                  <a:srgbClr val="098E40"/>
                </a:solidFill>
              </a:rPr>
              <a:t>壹、總綱重要內涵</a:t>
            </a:r>
            <a:endParaRPr lang="en-US" altLang="zh-TW" sz="4400" b="1">
              <a:solidFill>
                <a:srgbClr val="098E40"/>
              </a:solidFill>
            </a:endParaRPr>
          </a:p>
        </p:txBody>
      </p:sp>
      <p:cxnSp>
        <p:nvCxnSpPr>
          <p:cNvPr id="41" name="直線接點 40">
            <a:extLst>
              <a:ext uri="{FF2B5EF4-FFF2-40B4-BE49-F238E27FC236}">
                <a16:creationId xmlns:a16="http://schemas.microsoft.com/office/drawing/2014/main" xmlns="" id="{66BD968F-61AD-4296-A4A1-573A4A418088}"/>
              </a:ext>
            </a:extLst>
          </p:cNvPr>
          <p:cNvCxnSpPr/>
          <p:nvPr/>
        </p:nvCxnSpPr>
        <p:spPr>
          <a:xfrm>
            <a:off x="-468313" y="5157788"/>
            <a:ext cx="4103688" cy="17811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xmlns="" id="{3C19EDD2-4AEA-468F-8602-C03B55F4BB91}"/>
              </a:ext>
            </a:extLst>
          </p:cNvPr>
          <p:cNvSpPr/>
          <p:nvPr/>
        </p:nvSpPr>
        <p:spPr>
          <a:xfrm>
            <a:off x="5526088" y="6064250"/>
            <a:ext cx="576262" cy="176213"/>
          </a:xfrm>
          <a:prstGeom prst="ellipse">
            <a:avLst/>
          </a:prstGeom>
          <a:solidFill>
            <a:srgbClr val="24A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32780" name="群組 45">
            <a:extLst>
              <a:ext uri="{FF2B5EF4-FFF2-40B4-BE49-F238E27FC236}">
                <a16:creationId xmlns:a16="http://schemas.microsoft.com/office/drawing/2014/main" xmlns="" id="{7E31D6C4-EB8F-44FF-B610-10A8E24C266D}"/>
              </a:ext>
            </a:extLst>
          </p:cNvPr>
          <p:cNvGrpSpPr>
            <a:grpSpLocks/>
          </p:cNvGrpSpPr>
          <p:nvPr/>
        </p:nvGrpSpPr>
        <p:grpSpPr bwMode="auto">
          <a:xfrm>
            <a:off x="4429125" y="4868863"/>
            <a:ext cx="2120900" cy="1697037"/>
            <a:chOff x="4433840" y="4926629"/>
            <a:chExt cx="2122135" cy="1697161"/>
          </a:xfrm>
        </p:grpSpPr>
        <p:sp>
          <p:nvSpPr>
            <p:cNvPr id="47" name="橢圓 46">
              <a:extLst>
                <a:ext uri="{FF2B5EF4-FFF2-40B4-BE49-F238E27FC236}">
                  <a16:creationId xmlns:a16="http://schemas.microsoft.com/office/drawing/2014/main" xmlns="" id="{B795FAE2-2B71-41C2-8C8C-8E694C5CF533}"/>
                </a:ext>
              </a:extLst>
            </p:cNvPr>
            <p:cNvSpPr/>
            <p:nvPr/>
          </p:nvSpPr>
          <p:spPr>
            <a:xfrm>
              <a:off x="5525088" y="5318770"/>
              <a:ext cx="576598" cy="57630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弧線 47">
              <a:extLst>
                <a:ext uri="{FF2B5EF4-FFF2-40B4-BE49-F238E27FC236}">
                  <a16:creationId xmlns:a16="http://schemas.microsoft.com/office/drawing/2014/main" xmlns="" id="{6B7DF9C9-A115-4AC5-AF6A-6C277DD8C349}"/>
                </a:ext>
              </a:extLst>
            </p:cNvPr>
            <p:cNvSpPr/>
            <p:nvPr/>
          </p:nvSpPr>
          <p:spPr>
            <a:xfrm rot="11918451">
              <a:off x="5836419" y="5109204"/>
              <a:ext cx="719556" cy="64933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49" name="弧線 48">
              <a:extLst>
                <a:ext uri="{FF2B5EF4-FFF2-40B4-BE49-F238E27FC236}">
                  <a16:creationId xmlns:a16="http://schemas.microsoft.com/office/drawing/2014/main" xmlns="" id="{25E5F87F-F281-4942-AE15-C09C38E3FC14}"/>
                </a:ext>
              </a:extLst>
            </p:cNvPr>
            <p:cNvSpPr/>
            <p:nvPr/>
          </p:nvSpPr>
          <p:spPr>
            <a:xfrm rot="900000">
              <a:off x="5096213" y="5480706"/>
              <a:ext cx="721145" cy="65092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0" name="弧線 49">
              <a:extLst>
                <a:ext uri="{FF2B5EF4-FFF2-40B4-BE49-F238E27FC236}">
                  <a16:creationId xmlns:a16="http://schemas.microsoft.com/office/drawing/2014/main" xmlns="" id="{E325CC19-810C-42E2-A3EB-5F22C578B894}"/>
                </a:ext>
              </a:extLst>
            </p:cNvPr>
            <p:cNvSpPr/>
            <p:nvPr/>
          </p:nvSpPr>
          <p:spPr>
            <a:xfrm rot="6184650">
              <a:off x="5234612" y="4966134"/>
              <a:ext cx="806509" cy="727498"/>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1" name="弧線 50">
              <a:extLst>
                <a:ext uri="{FF2B5EF4-FFF2-40B4-BE49-F238E27FC236}">
                  <a16:creationId xmlns:a16="http://schemas.microsoft.com/office/drawing/2014/main" xmlns="" id="{4D1CC6E5-343C-4012-A856-6FBC9C19A81C}"/>
                </a:ext>
              </a:extLst>
            </p:cNvPr>
            <p:cNvSpPr/>
            <p:nvPr/>
          </p:nvSpPr>
          <p:spPr>
            <a:xfrm rot="1224715">
              <a:off x="4433840" y="5253678"/>
              <a:ext cx="1515357" cy="1370112"/>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pSp>
      <p:sp>
        <p:nvSpPr>
          <p:cNvPr id="52" name="矩形 51">
            <a:extLst>
              <a:ext uri="{FF2B5EF4-FFF2-40B4-BE49-F238E27FC236}">
                <a16:creationId xmlns:a16="http://schemas.microsoft.com/office/drawing/2014/main" xmlns="" id="{D16D64B6-7F8B-440D-ADC9-0DBC080241A0}"/>
              </a:ext>
            </a:extLst>
          </p:cNvPr>
          <p:cNvSpPr/>
          <p:nvPr/>
        </p:nvSpPr>
        <p:spPr>
          <a:xfrm rot="1726128">
            <a:off x="8880475" y="2333625"/>
            <a:ext cx="887413" cy="1282700"/>
          </a:xfrm>
          <a:prstGeom prst="rect">
            <a:avLst/>
          </a:prstGeom>
          <a:solidFill>
            <a:srgbClr val="8FC3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2782" name="圖片 22">
            <a:extLst>
              <a:ext uri="{FF2B5EF4-FFF2-40B4-BE49-F238E27FC236}">
                <a16:creationId xmlns:a16="http://schemas.microsoft.com/office/drawing/2014/main" xmlns="" id="{18EB7614-4DCA-490E-832E-2050AF7843B4}"/>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42379">
            <a:off x="5487988" y="300038"/>
            <a:ext cx="3186112"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編號版面配置區 1">
            <a:extLst>
              <a:ext uri="{FF2B5EF4-FFF2-40B4-BE49-F238E27FC236}">
                <a16:creationId xmlns:a16="http://schemas.microsoft.com/office/drawing/2014/main" xmlns="" id="{9CEE537D-3155-456F-9D05-888FEFABEDDD}"/>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401E9611-3257-4741-A36C-74F1F3DE3E09}"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29</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86019" name="圖片 2">
            <a:extLst>
              <a:ext uri="{FF2B5EF4-FFF2-40B4-BE49-F238E27FC236}">
                <a16:creationId xmlns:a16="http://schemas.microsoft.com/office/drawing/2014/main" xmlns="" id="{E3838D07-A71F-4135-B188-4D3799B4EA1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0" name="文字方塊 7">
            <a:extLst>
              <a:ext uri="{FF2B5EF4-FFF2-40B4-BE49-F238E27FC236}">
                <a16:creationId xmlns:a16="http://schemas.microsoft.com/office/drawing/2014/main" xmlns="" id="{2041FD19-0E3A-41C0-BBE6-F7A2B13A3DC9}"/>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86021" name="文字方塊 8">
            <a:extLst>
              <a:ext uri="{FF2B5EF4-FFF2-40B4-BE49-F238E27FC236}">
                <a16:creationId xmlns:a16="http://schemas.microsoft.com/office/drawing/2014/main" xmlns="" id="{22D3FD4D-53C8-44D9-9C0A-BEB2E4A50E61}"/>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48B2904F-E205-4046-99E5-0E9F24E77387}"/>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A820E6A1-5325-4915-B318-FAFB95D3249F}"/>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683DD207-8C2F-464A-B4E9-666EC1BB4E19}"/>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86025" name="文字方塊 27">
            <a:extLst>
              <a:ext uri="{FF2B5EF4-FFF2-40B4-BE49-F238E27FC236}">
                <a16:creationId xmlns:a16="http://schemas.microsoft.com/office/drawing/2014/main" xmlns="" id="{6B79A689-E80D-4749-BDFE-E79F5A928485}"/>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pic>
        <p:nvPicPr>
          <p:cNvPr id="86026" name="Picture 3">
            <a:extLst>
              <a:ext uri="{FF2B5EF4-FFF2-40B4-BE49-F238E27FC236}">
                <a16:creationId xmlns:a16="http://schemas.microsoft.com/office/drawing/2014/main" xmlns="" id="{8543386B-3CED-44D5-B338-568367D7496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27" name="Picture 7">
            <a:extLst>
              <a:ext uri="{FF2B5EF4-FFF2-40B4-BE49-F238E27FC236}">
                <a16:creationId xmlns:a16="http://schemas.microsoft.com/office/drawing/2014/main" xmlns="" id="{BDAAD0DE-E0D2-4014-B260-9B9EB3AC723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28" name="Picture 8">
            <a:extLst>
              <a:ext uri="{FF2B5EF4-FFF2-40B4-BE49-F238E27FC236}">
                <a16:creationId xmlns:a16="http://schemas.microsoft.com/office/drawing/2014/main" xmlns="" id="{BB31D04D-E541-4070-A090-6B2182431E9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462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29" name="Picture 9">
            <a:extLst>
              <a:ext uri="{FF2B5EF4-FFF2-40B4-BE49-F238E27FC236}">
                <a16:creationId xmlns:a16="http://schemas.microsoft.com/office/drawing/2014/main" xmlns="" id="{D1BE36A9-D71A-4285-B97D-6F50175C36C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30" name="Picture 10">
            <a:extLst>
              <a:ext uri="{FF2B5EF4-FFF2-40B4-BE49-F238E27FC236}">
                <a16:creationId xmlns:a16="http://schemas.microsoft.com/office/drawing/2014/main" xmlns="" id="{CD70AC46-2466-43BE-B5FD-0698F94D18B0}"/>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7913"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31" name="Picture 11">
            <a:extLst>
              <a:ext uri="{FF2B5EF4-FFF2-40B4-BE49-F238E27FC236}">
                <a16:creationId xmlns:a16="http://schemas.microsoft.com/office/drawing/2014/main" xmlns="" id="{67EDC607-6649-4793-9979-51067B6091C0}"/>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38213" y="339248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32" name="Picture 5">
            <a:extLst>
              <a:ext uri="{FF2B5EF4-FFF2-40B4-BE49-F238E27FC236}">
                <a16:creationId xmlns:a16="http://schemas.microsoft.com/office/drawing/2014/main" xmlns="" id="{10748A39-7954-42F5-91EA-336A1EA75E0C}"/>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6033" name="Picture 2">
            <a:extLst>
              <a:ext uri="{FF2B5EF4-FFF2-40B4-BE49-F238E27FC236}">
                <a16:creationId xmlns:a16="http://schemas.microsoft.com/office/drawing/2014/main" xmlns="" id="{CE7DE9A3-6F3C-4BCF-BB84-7AD432F4A69A}"/>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47838" y="2724150"/>
            <a:ext cx="59690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群組 3">
            <a:extLst>
              <a:ext uri="{FF2B5EF4-FFF2-40B4-BE49-F238E27FC236}">
                <a16:creationId xmlns:a16="http://schemas.microsoft.com/office/drawing/2014/main" xmlns="" id="{8726D594-719B-4617-83CB-C407327C9AC5}"/>
              </a:ext>
            </a:extLst>
          </p:cNvPr>
          <p:cNvGrpSpPr>
            <a:grpSpLocks/>
          </p:cNvGrpSpPr>
          <p:nvPr/>
        </p:nvGrpSpPr>
        <p:grpSpPr bwMode="auto">
          <a:xfrm>
            <a:off x="1130300" y="1587500"/>
            <a:ext cx="2152650" cy="2365375"/>
            <a:chOff x="1129577" y="1587199"/>
            <a:chExt cx="2153682" cy="2366192"/>
          </a:xfrm>
        </p:grpSpPr>
        <p:sp>
          <p:nvSpPr>
            <p:cNvPr id="5" name="文字方塊 4">
              <a:extLst>
                <a:ext uri="{FF2B5EF4-FFF2-40B4-BE49-F238E27FC236}">
                  <a16:creationId xmlns:a16="http://schemas.microsoft.com/office/drawing/2014/main" xmlns="" id="{FEEE2A6C-84E4-443F-8249-C44FE41F2C00}"/>
                </a:ext>
              </a:extLst>
            </p:cNvPr>
            <p:cNvSpPr txBox="1"/>
            <p:nvPr/>
          </p:nvSpPr>
          <p:spPr>
            <a:xfrm>
              <a:off x="1129577" y="1587199"/>
              <a:ext cx="2153682" cy="83055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B1</a:t>
              </a:r>
              <a:r>
                <a:rPr lang="zh-TW" altLang="en-US" sz="2400" dirty="0">
                  <a:latin typeface="微軟正黑體" panose="020B0604030504040204" pitchFamily="34" charset="-120"/>
                  <a:ea typeface="微軟正黑體" panose="020B0604030504040204" pitchFamily="34" charset="-120"/>
                </a:rPr>
                <a:t>符號運用      </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與溝通表達</a:t>
              </a:r>
              <a:endParaRPr lang="zh-TW" altLang="en-US" sz="2000" dirty="0">
                <a:latin typeface="微軟正黑體" panose="020B0604030504040204" pitchFamily="34" charset="-120"/>
                <a:ea typeface="微軟正黑體" panose="020B0604030504040204" pitchFamily="34" charset="-120"/>
              </a:endParaRPr>
            </a:p>
          </p:txBody>
        </p:sp>
        <p:pic>
          <p:nvPicPr>
            <p:cNvPr id="86040" name="Picture 4">
              <a:extLst>
                <a:ext uri="{FF2B5EF4-FFF2-40B4-BE49-F238E27FC236}">
                  <a16:creationId xmlns:a16="http://schemas.microsoft.com/office/drawing/2014/main" xmlns="" id="{45B5D2B5-D2AE-447D-83CE-2166D109F53E}"/>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516482" y="3152085"/>
              <a:ext cx="630334" cy="801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86035" name="Picture 6">
            <a:extLst>
              <a:ext uri="{FF2B5EF4-FFF2-40B4-BE49-F238E27FC236}">
                <a16:creationId xmlns:a16="http://schemas.microsoft.com/office/drawing/2014/main" xmlns="" id="{9BC74FB0-CD6A-4369-A61A-7A3EE01A8D7A}"/>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群組 5">
            <a:extLst>
              <a:ext uri="{FF2B5EF4-FFF2-40B4-BE49-F238E27FC236}">
                <a16:creationId xmlns:a16="http://schemas.microsoft.com/office/drawing/2014/main" xmlns="" id="{3A2D4A61-AD32-4C74-ACF8-3295FB321E62}"/>
              </a:ext>
            </a:extLst>
          </p:cNvPr>
          <p:cNvGrpSpPr>
            <a:grpSpLocks/>
          </p:cNvGrpSpPr>
          <p:nvPr/>
        </p:nvGrpSpPr>
        <p:grpSpPr bwMode="auto">
          <a:xfrm>
            <a:off x="3006725" y="1911350"/>
            <a:ext cx="5819775" cy="3662363"/>
            <a:chOff x="3006240" y="1911791"/>
            <a:chExt cx="5819631" cy="3661691"/>
          </a:xfrm>
        </p:grpSpPr>
        <p:sp>
          <p:nvSpPr>
            <p:cNvPr id="29" name="文字方塊 28">
              <a:extLst>
                <a:ext uri="{FF2B5EF4-FFF2-40B4-BE49-F238E27FC236}">
                  <a16:creationId xmlns:a16="http://schemas.microsoft.com/office/drawing/2014/main" xmlns="" id="{305D6312-0150-44DD-A34E-601FFFE9499E}"/>
                </a:ext>
              </a:extLst>
            </p:cNvPr>
            <p:cNvSpPr txBox="1"/>
            <p:nvPr/>
          </p:nvSpPr>
          <p:spPr>
            <a:xfrm>
              <a:off x="3479303" y="1911791"/>
              <a:ext cx="5346568" cy="3661691"/>
            </a:xfrm>
            <a:prstGeom prst="rect">
              <a:avLst/>
            </a:prstGeom>
            <a:ln>
              <a:solidFill>
                <a:srgbClr val="FFC000"/>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-E-B1</a:t>
              </a:r>
              <a:r>
                <a:rPr lang="zh-TW" altLang="en-US" sz="2400" dirty="0">
                  <a:latin typeface="Microsoft JhengHei" charset="-120"/>
                  <a:ea typeface="Microsoft JhengHei" charset="-120"/>
                  <a:cs typeface="Microsoft JhengHei" charset="-120"/>
                </a:rPr>
                <a:t>具備運用體育與健康之相關符號知能，能以同理心應用在生活中的運動、保健與人際溝通上。 </a:t>
              </a:r>
              <a:endParaRPr lang="en-US" altLang="zh-TW" sz="2400" dirty="0">
                <a:latin typeface="Microsoft JhengHei" charset="-120"/>
                <a:ea typeface="Microsoft JhengHei" charset="-120"/>
                <a:cs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rPr>
                <a:t>健體</a:t>
              </a:r>
              <a:r>
                <a:rPr lang="en-US" altLang="zh-TW" sz="2000" dirty="0">
                  <a:solidFill>
                    <a:schemeClr val="bg1">
                      <a:lumMod val="65000"/>
                    </a:schemeClr>
                  </a:solidFill>
                  <a:latin typeface="Microsoft JhengHei" charset="-120"/>
                  <a:ea typeface="Microsoft JhengHei" charset="-120"/>
                </a:rPr>
                <a:t>-J-B1</a:t>
              </a:r>
              <a:r>
                <a:rPr lang="zh-TW" altLang="en-US" sz="2000" dirty="0">
                  <a:solidFill>
                    <a:schemeClr val="bg1">
                      <a:lumMod val="65000"/>
                    </a:schemeClr>
                  </a:solidFill>
                  <a:latin typeface="Microsoft JhengHei" charset="-120"/>
                  <a:ea typeface="Microsoft JhengHei" charset="-120"/>
                </a:rPr>
                <a:t>具備情意表達的能力，能以同理心與人溝通互動，並理解體育與保健的基本概念，應用於日常生活中。 </a:t>
              </a:r>
              <a:endParaRPr lang="en-US" altLang="zh-TW" sz="2000" dirty="0">
                <a:solidFill>
                  <a:schemeClr val="bg1">
                    <a:lumMod val="65000"/>
                  </a:schemeClr>
                </a:solidFill>
                <a:latin typeface="Microsoft JhengHei" charset="-120"/>
                <a:ea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cs typeface="Microsoft JhengHei" charset="-120"/>
                </a:rPr>
                <a:t>健體</a:t>
              </a:r>
              <a:r>
                <a:rPr lang="en-US" altLang="zh-TW" sz="2000" dirty="0">
                  <a:solidFill>
                    <a:schemeClr val="bg1">
                      <a:lumMod val="65000"/>
                    </a:schemeClr>
                  </a:solidFill>
                  <a:latin typeface="Microsoft JhengHei" charset="-120"/>
                  <a:ea typeface="Microsoft JhengHei" charset="-120"/>
                  <a:cs typeface="Microsoft JhengHei" charset="-120"/>
                </a:rPr>
                <a:t>-U-B1</a:t>
              </a:r>
              <a:r>
                <a:rPr lang="zh-TW" altLang="en-US" sz="2000" dirty="0">
                  <a:solidFill>
                    <a:schemeClr val="bg1">
                      <a:lumMod val="65000"/>
                    </a:schemeClr>
                  </a:solidFill>
                  <a:latin typeface="Microsoft JhengHei" charset="-120"/>
                  <a:ea typeface="Microsoft JhengHei" charset="-120"/>
                  <a:cs typeface="Microsoft JhengHei" charset="-120"/>
                </a:rPr>
                <a:t>具備掌握健康訊息與肢體動作的能力，以進行與體育和健康有關的經驗、思想、價值與情意之表達，能以同理心與他人溝通並解決問題。 </a:t>
              </a:r>
              <a:endParaRPr lang="zh-TW" altLang="zh-TW" sz="2000" dirty="0">
                <a:solidFill>
                  <a:schemeClr val="bg1">
                    <a:lumMod val="65000"/>
                  </a:schemeClr>
                </a:solidFill>
                <a:latin typeface="Microsoft JhengHei" charset="-120"/>
                <a:ea typeface="Microsoft JhengHei" charset="-120"/>
                <a:cs typeface="Microsoft JhengHei" charset="-120"/>
              </a:endParaRPr>
            </a:p>
          </p:txBody>
        </p:sp>
        <p:pic>
          <p:nvPicPr>
            <p:cNvPr id="86038" name="Picture 5">
              <a:extLst>
                <a:ext uri="{FF2B5EF4-FFF2-40B4-BE49-F238E27FC236}">
                  <a16:creationId xmlns:a16="http://schemas.microsoft.com/office/drawing/2014/main" xmlns="" id="{EFD88868-EEAA-45A4-A800-6FBDB6DD97F6}"/>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3006240" y="3514064"/>
              <a:ext cx="554037" cy="109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編號版面配置區 1">
            <a:extLst>
              <a:ext uri="{FF2B5EF4-FFF2-40B4-BE49-F238E27FC236}">
                <a16:creationId xmlns:a16="http://schemas.microsoft.com/office/drawing/2014/main" xmlns="" id="{E0575D6B-F292-4DB0-A411-53BBAA571678}"/>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C08FE228-0115-4FF4-8A3F-6AAB10E8F538}"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30</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88067" name="圖片 2">
            <a:extLst>
              <a:ext uri="{FF2B5EF4-FFF2-40B4-BE49-F238E27FC236}">
                <a16:creationId xmlns:a16="http://schemas.microsoft.com/office/drawing/2014/main" xmlns="" id="{C8C80101-6741-4C36-A88B-467EDC57573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文字方塊 7">
            <a:extLst>
              <a:ext uri="{FF2B5EF4-FFF2-40B4-BE49-F238E27FC236}">
                <a16:creationId xmlns:a16="http://schemas.microsoft.com/office/drawing/2014/main" xmlns="" id="{77D99C71-51BB-406D-8D84-37A477C163E4}"/>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88069" name="文字方塊 8">
            <a:extLst>
              <a:ext uri="{FF2B5EF4-FFF2-40B4-BE49-F238E27FC236}">
                <a16:creationId xmlns:a16="http://schemas.microsoft.com/office/drawing/2014/main" xmlns="" id="{849B0DCF-0F88-45F6-AC8D-582921AACE7F}"/>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7C3F8E41-0B93-4901-881A-E3C83C3BC191}"/>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4451F788-7948-4458-A153-F9E804155B5C}"/>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E4261CE6-1199-40C4-8F3E-F6B21DF3AEB3}"/>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88073" name="文字方塊 27">
            <a:extLst>
              <a:ext uri="{FF2B5EF4-FFF2-40B4-BE49-F238E27FC236}">
                <a16:creationId xmlns:a16="http://schemas.microsoft.com/office/drawing/2014/main" xmlns="" id="{BCD88353-75AF-48E1-AAFE-F640FC49001D}"/>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pic>
        <p:nvPicPr>
          <p:cNvPr id="88074" name="Picture 3">
            <a:extLst>
              <a:ext uri="{FF2B5EF4-FFF2-40B4-BE49-F238E27FC236}">
                <a16:creationId xmlns:a16="http://schemas.microsoft.com/office/drawing/2014/main" xmlns="" id="{9B644056-B579-4FE8-B72A-FF8D360D886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75" name="Picture 6">
            <a:extLst>
              <a:ext uri="{FF2B5EF4-FFF2-40B4-BE49-F238E27FC236}">
                <a16:creationId xmlns:a16="http://schemas.microsoft.com/office/drawing/2014/main" xmlns="" id="{58E9FCFD-6672-4751-A30A-AD1463340F0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76" name="Picture 8">
            <a:extLst>
              <a:ext uri="{FF2B5EF4-FFF2-40B4-BE49-F238E27FC236}">
                <a16:creationId xmlns:a16="http://schemas.microsoft.com/office/drawing/2014/main" xmlns="" id="{FF8B5341-D23A-4E47-9521-F81AEAA0CB6D}"/>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462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77" name="Picture 9">
            <a:extLst>
              <a:ext uri="{FF2B5EF4-FFF2-40B4-BE49-F238E27FC236}">
                <a16:creationId xmlns:a16="http://schemas.microsoft.com/office/drawing/2014/main" xmlns="" id="{9C2D6871-C9FD-481C-A3FC-A69D7EEF888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78" name="Picture 10">
            <a:extLst>
              <a:ext uri="{FF2B5EF4-FFF2-40B4-BE49-F238E27FC236}">
                <a16:creationId xmlns:a16="http://schemas.microsoft.com/office/drawing/2014/main" xmlns="" id="{01630757-C330-407E-B243-EFC07C7EF174}"/>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7913"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79" name="Picture 11">
            <a:extLst>
              <a:ext uri="{FF2B5EF4-FFF2-40B4-BE49-F238E27FC236}">
                <a16:creationId xmlns:a16="http://schemas.microsoft.com/office/drawing/2014/main" xmlns="" id="{0FF2D32C-8F95-41AD-A1F8-3C489C0719C4}"/>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38213" y="339248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80" name="Picture 5">
            <a:extLst>
              <a:ext uri="{FF2B5EF4-FFF2-40B4-BE49-F238E27FC236}">
                <a16:creationId xmlns:a16="http://schemas.microsoft.com/office/drawing/2014/main" xmlns="" id="{BF44B6BE-5E95-40C0-8B3A-A3E4D2BA9C85}"/>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081" name="Picture 2">
            <a:extLst>
              <a:ext uri="{FF2B5EF4-FFF2-40B4-BE49-F238E27FC236}">
                <a16:creationId xmlns:a16="http://schemas.microsoft.com/office/drawing/2014/main" xmlns="" id="{085B51BF-A86F-4F6E-854F-1C9C7235BF04}"/>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47838" y="2724150"/>
            <a:ext cx="59690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群組 3">
            <a:extLst>
              <a:ext uri="{FF2B5EF4-FFF2-40B4-BE49-F238E27FC236}">
                <a16:creationId xmlns:a16="http://schemas.microsoft.com/office/drawing/2014/main" xmlns="" id="{1F0A60F4-D843-40C2-AC70-72C25763B2CA}"/>
              </a:ext>
            </a:extLst>
          </p:cNvPr>
          <p:cNvGrpSpPr>
            <a:grpSpLocks/>
          </p:cNvGrpSpPr>
          <p:nvPr/>
        </p:nvGrpSpPr>
        <p:grpSpPr bwMode="auto">
          <a:xfrm>
            <a:off x="1130300" y="1587500"/>
            <a:ext cx="2152650" cy="3021013"/>
            <a:chOff x="1129577" y="1587199"/>
            <a:chExt cx="2153682" cy="3020963"/>
          </a:xfrm>
        </p:grpSpPr>
        <p:sp>
          <p:nvSpPr>
            <p:cNvPr id="5" name="文字方塊 4">
              <a:extLst>
                <a:ext uri="{FF2B5EF4-FFF2-40B4-BE49-F238E27FC236}">
                  <a16:creationId xmlns:a16="http://schemas.microsoft.com/office/drawing/2014/main" xmlns="" id="{319C380E-CFBC-4153-91C9-9087BDE4AC33}"/>
                </a:ext>
              </a:extLst>
            </p:cNvPr>
            <p:cNvSpPr txBox="1"/>
            <p:nvPr/>
          </p:nvSpPr>
          <p:spPr>
            <a:xfrm>
              <a:off x="1129577" y="1587199"/>
              <a:ext cx="2153682" cy="830249"/>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B2</a:t>
              </a:r>
              <a:r>
                <a:rPr lang="zh-TW" altLang="en-US" sz="2400" dirty="0">
                  <a:latin typeface="微軟正黑體" panose="020B0604030504040204" pitchFamily="34" charset="-120"/>
                  <a:ea typeface="微軟正黑體" panose="020B0604030504040204" pitchFamily="34" charset="-120"/>
                </a:rPr>
                <a:t>科技資訊      </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與媒體素養</a:t>
              </a:r>
              <a:endParaRPr lang="zh-TW" altLang="en-US" sz="2000" dirty="0">
                <a:latin typeface="微軟正黑體" panose="020B0604030504040204" pitchFamily="34" charset="-120"/>
                <a:ea typeface="微軟正黑體" panose="020B0604030504040204" pitchFamily="34" charset="-120"/>
              </a:endParaRPr>
            </a:p>
          </p:txBody>
        </p:sp>
        <p:pic>
          <p:nvPicPr>
            <p:cNvPr id="88088" name="Picture 2">
              <a:extLst>
                <a:ext uri="{FF2B5EF4-FFF2-40B4-BE49-F238E27FC236}">
                  <a16:creationId xmlns:a16="http://schemas.microsoft.com/office/drawing/2014/main" xmlns="" id="{8A6EE3E9-AAEA-4C58-A324-2865CE234DFF}"/>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236975" y="3571811"/>
              <a:ext cx="1007138" cy="1036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88083" name="Picture 7">
            <a:extLst>
              <a:ext uri="{FF2B5EF4-FFF2-40B4-BE49-F238E27FC236}">
                <a16:creationId xmlns:a16="http://schemas.microsoft.com/office/drawing/2014/main" xmlns="" id="{CB543648-2334-4700-AFB1-C2862845D398}"/>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群組 5">
            <a:extLst>
              <a:ext uri="{FF2B5EF4-FFF2-40B4-BE49-F238E27FC236}">
                <a16:creationId xmlns:a16="http://schemas.microsoft.com/office/drawing/2014/main" xmlns="" id="{D4F8E1B4-4D3E-470D-984D-A574628F6611}"/>
              </a:ext>
            </a:extLst>
          </p:cNvPr>
          <p:cNvGrpSpPr>
            <a:grpSpLocks/>
          </p:cNvGrpSpPr>
          <p:nvPr/>
        </p:nvGrpSpPr>
        <p:grpSpPr bwMode="auto">
          <a:xfrm>
            <a:off x="2692400" y="1587500"/>
            <a:ext cx="5911850" cy="4032250"/>
            <a:chOff x="2692599" y="1587199"/>
            <a:chExt cx="5911849" cy="4031506"/>
          </a:xfrm>
        </p:grpSpPr>
        <p:pic>
          <p:nvPicPr>
            <p:cNvPr id="88085" name="Picture 3">
              <a:extLst>
                <a:ext uri="{FF2B5EF4-FFF2-40B4-BE49-F238E27FC236}">
                  <a16:creationId xmlns:a16="http://schemas.microsoft.com/office/drawing/2014/main" xmlns="" id="{7FD53701-9A62-4803-80DD-DF8012EC2D81}"/>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2692599" y="4252138"/>
              <a:ext cx="774700" cy="762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文字方塊 22">
              <a:extLst>
                <a:ext uri="{FF2B5EF4-FFF2-40B4-BE49-F238E27FC236}">
                  <a16:creationId xmlns:a16="http://schemas.microsoft.com/office/drawing/2014/main" xmlns="" id="{58A0A851-3DF6-485B-BC9E-A46486EF4CEB}"/>
                </a:ext>
              </a:extLst>
            </p:cNvPr>
            <p:cNvSpPr txBox="1"/>
            <p:nvPr/>
          </p:nvSpPr>
          <p:spPr>
            <a:xfrm>
              <a:off x="3467299" y="1587199"/>
              <a:ext cx="5137149" cy="4031506"/>
            </a:xfrm>
            <a:prstGeom prst="rect">
              <a:avLst/>
            </a:prstGeom>
            <a:ln>
              <a:solidFill>
                <a:srgbClr val="FFC000"/>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-E-B2</a:t>
              </a:r>
              <a:r>
                <a:rPr lang="zh-TW" altLang="en-US" sz="2400" dirty="0">
                  <a:latin typeface="Microsoft JhengHei" charset="-120"/>
                  <a:ea typeface="Microsoft JhengHei" charset="-120"/>
                  <a:cs typeface="Microsoft JhengHei" charset="-120"/>
                </a:rPr>
                <a:t>具備應用體育與健康相關科技及資訊的基本素養，並理解各類媒體刊載、報導有關體育與健康內容的意義與影響。</a:t>
              </a:r>
              <a:endParaRPr lang="en-US" altLang="zh-TW" sz="2400" dirty="0">
                <a:latin typeface="Microsoft JhengHei" charset="-120"/>
                <a:ea typeface="Microsoft JhengHei" charset="-120"/>
                <a:cs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rPr>
                <a:t>健體</a:t>
              </a:r>
              <a:r>
                <a:rPr lang="en-US" altLang="zh-TW" sz="2000" dirty="0">
                  <a:solidFill>
                    <a:schemeClr val="bg1">
                      <a:lumMod val="65000"/>
                    </a:schemeClr>
                  </a:solidFill>
                  <a:latin typeface="Microsoft JhengHei" charset="-120"/>
                  <a:ea typeface="Microsoft JhengHei" charset="-120"/>
                </a:rPr>
                <a:t>-J-B2</a:t>
              </a:r>
              <a:r>
                <a:rPr lang="zh-TW" altLang="en-US" sz="2000" dirty="0">
                  <a:solidFill>
                    <a:schemeClr val="bg1">
                      <a:lumMod val="65000"/>
                    </a:schemeClr>
                  </a:solidFill>
                  <a:latin typeface="Microsoft JhengHei" charset="-120"/>
                  <a:ea typeface="Microsoft JhengHei" charset="-120"/>
                </a:rPr>
                <a:t>具備善用體育與健康相關的科技、資訊及媒體，以增進學習的素養，並察覺、思辨人與科技、資訊、媒體的互動關係。 </a:t>
              </a:r>
              <a:endParaRPr lang="en-US" altLang="zh-TW" sz="2000" dirty="0">
                <a:solidFill>
                  <a:schemeClr val="bg1">
                    <a:lumMod val="65000"/>
                  </a:schemeClr>
                </a:solidFill>
                <a:latin typeface="Microsoft JhengHei" charset="-120"/>
                <a:ea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cs typeface="Microsoft JhengHei" charset="-120"/>
                </a:rPr>
                <a:t>健體</a:t>
              </a:r>
              <a:r>
                <a:rPr lang="en-US" altLang="zh-TW" sz="2000" dirty="0">
                  <a:solidFill>
                    <a:schemeClr val="bg1">
                      <a:lumMod val="65000"/>
                    </a:schemeClr>
                  </a:solidFill>
                  <a:latin typeface="Microsoft JhengHei" charset="-120"/>
                  <a:ea typeface="Microsoft JhengHei" charset="-120"/>
                  <a:cs typeface="Microsoft JhengHei" charset="-120"/>
                </a:rPr>
                <a:t>-U-B2</a:t>
              </a:r>
              <a:r>
                <a:rPr lang="zh-TW" altLang="en-US" sz="2000" dirty="0">
                  <a:solidFill>
                    <a:schemeClr val="bg1">
                      <a:lumMod val="65000"/>
                    </a:schemeClr>
                  </a:solidFill>
                  <a:latin typeface="Microsoft JhengHei" charset="-120"/>
                  <a:ea typeface="Microsoft JhengHei" charset="-120"/>
                  <a:cs typeface="Microsoft JhengHei" charset="-120"/>
                </a:rPr>
                <a:t>具備適當運用科技、資訊與媒體之素養，進行各類體育與健康之相關媒體識讀與批判，並能反思科技、資訊與媒體的倫理議題。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1">
            <a:extLst>
              <a:ext uri="{FF2B5EF4-FFF2-40B4-BE49-F238E27FC236}">
                <a16:creationId xmlns:a16="http://schemas.microsoft.com/office/drawing/2014/main" xmlns="" id="{62F006E3-3C32-4138-807A-AA2E6D2C7F5E}"/>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37D3A128-41E3-4978-849D-C6C0374CAB0A}"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31</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90115" name="圖片 2">
            <a:extLst>
              <a:ext uri="{FF2B5EF4-FFF2-40B4-BE49-F238E27FC236}">
                <a16:creationId xmlns:a16="http://schemas.microsoft.com/office/drawing/2014/main" xmlns="" id="{62425D4B-C1F5-425F-8316-98038D0068D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6" name="文字方塊 7">
            <a:extLst>
              <a:ext uri="{FF2B5EF4-FFF2-40B4-BE49-F238E27FC236}">
                <a16:creationId xmlns:a16="http://schemas.microsoft.com/office/drawing/2014/main" xmlns="" id="{FCD1147D-ADCC-4C66-832E-7505E4A63AA0}"/>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90117" name="文字方塊 8">
            <a:extLst>
              <a:ext uri="{FF2B5EF4-FFF2-40B4-BE49-F238E27FC236}">
                <a16:creationId xmlns:a16="http://schemas.microsoft.com/office/drawing/2014/main" xmlns="" id="{FDBA353B-65E7-4C8B-B975-6BBD06F2FF78}"/>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1D43E75C-4997-4874-ABB2-BCF630206035}"/>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CB4E627F-C950-4F8B-B940-6850EAFEB086}"/>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C4CBF10E-863D-4357-943B-BB4C33128DAA}"/>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90121" name="文字方塊 27">
            <a:extLst>
              <a:ext uri="{FF2B5EF4-FFF2-40B4-BE49-F238E27FC236}">
                <a16:creationId xmlns:a16="http://schemas.microsoft.com/office/drawing/2014/main" xmlns="" id="{E4EA6B62-4DBE-44EF-A998-AD9C705971F5}"/>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pic>
        <p:nvPicPr>
          <p:cNvPr id="90122" name="Picture 3">
            <a:extLst>
              <a:ext uri="{FF2B5EF4-FFF2-40B4-BE49-F238E27FC236}">
                <a16:creationId xmlns:a16="http://schemas.microsoft.com/office/drawing/2014/main" xmlns="" id="{D8958D21-6681-4C2C-B859-7C30BAE2356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123" name="Picture 6">
            <a:extLst>
              <a:ext uri="{FF2B5EF4-FFF2-40B4-BE49-F238E27FC236}">
                <a16:creationId xmlns:a16="http://schemas.microsoft.com/office/drawing/2014/main" xmlns="" id="{30091C35-7AFC-424C-A820-F8C0E7CD47B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124" name="Picture 7">
            <a:extLst>
              <a:ext uri="{FF2B5EF4-FFF2-40B4-BE49-F238E27FC236}">
                <a16:creationId xmlns:a16="http://schemas.microsoft.com/office/drawing/2014/main" xmlns="" id="{E61F4210-8188-4D53-90B4-48B5914BF96A}"/>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125" name="Picture 9">
            <a:extLst>
              <a:ext uri="{FF2B5EF4-FFF2-40B4-BE49-F238E27FC236}">
                <a16:creationId xmlns:a16="http://schemas.microsoft.com/office/drawing/2014/main" xmlns="" id="{5054718D-B972-4003-A37A-6A4D08D65F1D}"/>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126" name="Picture 10">
            <a:extLst>
              <a:ext uri="{FF2B5EF4-FFF2-40B4-BE49-F238E27FC236}">
                <a16:creationId xmlns:a16="http://schemas.microsoft.com/office/drawing/2014/main" xmlns="" id="{42C6776A-9ADA-4B19-AD11-AB64EA3A086F}"/>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7913"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127" name="Picture 11">
            <a:extLst>
              <a:ext uri="{FF2B5EF4-FFF2-40B4-BE49-F238E27FC236}">
                <a16:creationId xmlns:a16="http://schemas.microsoft.com/office/drawing/2014/main" xmlns="" id="{C20ED94E-E0DC-40AE-ADB9-C93E0C1AA26A}"/>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38213" y="339248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128" name="Picture 5">
            <a:extLst>
              <a:ext uri="{FF2B5EF4-FFF2-40B4-BE49-F238E27FC236}">
                <a16:creationId xmlns:a16="http://schemas.microsoft.com/office/drawing/2014/main" xmlns="" id="{2A0E904F-9213-4A05-9050-F6A5FB4A6629}"/>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0129" name="Picture 2">
            <a:extLst>
              <a:ext uri="{FF2B5EF4-FFF2-40B4-BE49-F238E27FC236}">
                <a16:creationId xmlns:a16="http://schemas.microsoft.com/office/drawing/2014/main" xmlns="" id="{BE30736C-DE9F-438F-AC9B-3EE3885DE560}"/>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47838" y="2724150"/>
            <a:ext cx="59690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群組 3">
            <a:extLst>
              <a:ext uri="{FF2B5EF4-FFF2-40B4-BE49-F238E27FC236}">
                <a16:creationId xmlns:a16="http://schemas.microsoft.com/office/drawing/2014/main" xmlns="" id="{4B305D7A-16F0-45E6-9523-09B694769316}"/>
              </a:ext>
            </a:extLst>
          </p:cNvPr>
          <p:cNvGrpSpPr>
            <a:grpSpLocks/>
          </p:cNvGrpSpPr>
          <p:nvPr/>
        </p:nvGrpSpPr>
        <p:grpSpPr bwMode="auto">
          <a:xfrm>
            <a:off x="1130300" y="1587500"/>
            <a:ext cx="2152650" cy="3259138"/>
            <a:chOff x="1129577" y="1587199"/>
            <a:chExt cx="2153682" cy="3258854"/>
          </a:xfrm>
        </p:grpSpPr>
        <p:sp>
          <p:nvSpPr>
            <p:cNvPr id="5" name="文字方塊 4">
              <a:extLst>
                <a:ext uri="{FF2B5EF4-FFF2-40B4-BE49-F238E27FC236}">
                  <a16:creationId xmlns:a16="http://schemas.microsoft.com/office/drawing/2014/main" xmlns="" id="{6E8F62E7-532E-490B-9CB3-F627FA0E9C31}"/>
                </a:ext>
              </a:extLst>
            </p:cNvPr>
            <p:cNvSpPr txBox="1"/>
            <p:nvPr/>
          </p:nvSpPr>
          <p:spPr>
            <a:xfrm>
              <a:off x="1129577" y="1587199"/>
              <a:ext cx="2153682" cy="83177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B3</a:t>
              </a:r>
              <a:r>
                <a:rPr lang="zh-TW" altLang="en-US" sz="2400" dirty="0">
                  <a:latin typeface="微軟正黑體" panose="020B0604030504040204" pitchFamily="34" charset="-120"/>
                  <a:ea typeface="微軟正黑體" panose="020B0604030504040204" pitchFamily="34" charset="-120"/>
                </a:rPr>
                <a:t>藝術涵養      </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與美感素養</a:t>
              </a:r>
              <a:endParaRPr lang="zh-TW" altLang="en-US" sz="2000" dirty="0">
                <a:latin typeface="微軟正黑體" panose="020B0604030504040204" pitchFamily="34" charset="-120"/>
                <a:ea typeface="微軟正黑體" panose="020B0604030504040204" pitchFamily="34" charset="-120"/>
              </a:endParaRPr>
            </a:p>
          </p:txBody>
        </p:sp>
        <p:pic>
          <p:nvPicPr>
            <p:cNvPr id="90136" name="Picture 2">
              <a:extLst>
                <a:ext uri="{FF2B5EF4-FFF2-40B4-BE49-F238E27FC236}">
                  <a16:creationId xmlns:a16="http://schemas.microsoft.com/office/drawing/2014/main" xmlns="" id="{F62E4897-D6BF-4598-9579-BAB8DA3F955C}"/>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862337" y="4011028"/>
              <a:ext cx="929481" cy="83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90131" name="Picture 8">
            <a:extLst>
              <a:ext uri="{FF2B5EF4-FFF2-40B4-BE49-F238E27FC236}">
                <a16:creationId xmlns:a16="http://schemas.microsoft.com/office/drawing/2014/main" xmlns="" id="{7F653276-DE36-4E94-83A8-1B3681FA54D1}"/>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20335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群組 5">
            <a:extLst>
              <a:ext uri="{FF2B5EF4-FFF2-40B4-BE49-F238E27FC236}">
                <a16:creationId xmlns:a16="http://schemas.microsoft.com/office/drawing/2014/main" xmlns="" id="{BF69767A-A9EF-4364-8388-08C81FAADCAA}"/>
              </a:ext>
            </a:extLst>
          </p:cNvPr>
          <p:cNvGrpSpPr>
            <a:grpSpLocks/>
          </p:cNvGrpSpPr>
          <p:nvPr/>
        </p:nvGrpSpPr>
        <p:grpSpPr bwMode="auto">
          <a:xfrm>
            <a:off x="2540000" y="1717675"/>
            <a:ext cx="6161088" cy="4032250"/>
            <a:chOff x="2539525" y="1718092"/>
            <a:chExt cx="6161849" cy="4031506"/>
          </a:xfrm>
        </p:grpSpPr>
        <p:pic>
          <p:nvPicPr>
            <p:cNvPr id="90133" name="Picture 3">
              <a:extLst>
                <a:ext uri="{FF2B5EF4-FFF2-40B4-BE49-F238E27FC236}">
                  <a16:creationId xmlns:a16="http://schemas.microsoft.com/office/drawing/2014/main" xmlns="" id="{0CBBCA2F-EB0A-468A-88D3-D3F0912DB968}"/>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2539525" y="4469608"/>
              <a:ext cx="892491" cy="84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文字方塊 22">
              <a:extLst>
                <a:ext uri="{FF2B5EF4-FFF2-40B4-BE49-F238E27FC236}">
                  <a16:creationId xmlns:a16="http://schemas.microsoft.com/office/drawing/2014/main" xmlns="" id="{6C3C5C43-5D0C-4CE8-9A54-81D5699F21B2}"/>
                </a:ext>
              </a:extLst>
            </p:cNvPr>
            <p:cNvSpPr txBox="1"/>
            <p:nvPr/>
          </p:nvSpPr>
          <p:spPr>
            <a:xfrm>
              <a:off x="3431810" y="1718092"/>
              <a:ext cx="5269564" cy="4031506"/>
            </a:xfrm>
            <a:prstGeom prst="rect">
              <a:avLst/>
            </a:prstGeom>
            <a:ln>
              <a:solidFill>
                <a:srgbClr val="FFC000"/>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-E-B3</a:t>
              </a:r>
              <a:r>
                <a:rPr lang="zh-TW" altLang="en-US" sz="2400" dirty="0">
                  <a:latin typeface="Microsoft JhengHei" charset="-120"/>
                  <a:ea typeface="Microsoft JhengHei" charset="-120"/>
                  <a:cs typeface="Microsoft JhengHei" charset="-120"/>
                </a:rPr>
                <a:t>具備運動與健康有關的感知和欣賞的基本素養，促進多元感官的發展，在生活環境中培養運動與健康有關的美感體驗。 </a:t>
              </a: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rPr>
                <a:t>健體</a:t>
              </a:r>
              <a:r>
                <a:rPr lang="en-US" altLang="zh-TW" sz="2000" dirty="0">
                  <a:solidFill>
                    <a:schemeClr val="bg1">
                      <a:lumMod val="65000"/>
                    </a:schemeClr>
                  </a:solidFill>
                  <a:latin typeface="Microsoft JhengHei" charset="-120"/>
                  <a:ea typeface="Microsoft JhengHei" charset="-120"/>
                </a:rPr>
                <a:t>-J-B3</a:t>
              </a:r>
              <a:r>
                <a:rPr lang="zh-TW" altLang="en-US" sz="2000" dirty="0">
                  <a:solidFill>
                    <a:schemeClr val="bg1">
                      <a:lumMod val="65000"/>
                    </a:schemeClr>
                  </a:solidFill>
                  <a:latin typeface="Microsoft JhengHei" charset="-120"/>
                  <a:ea typeface="Microsoft JhengHei" charset="-120"/>
                </a:rPr>
                <a:t>具備審美與表現的能力，了解運動與健康在美學上的特質與表現方式，以增進生活中的豐富性與美感體驗。 </a:t>
              </a:r>
              <a:endParaRPr lang="en-US" altLang="zh-TW" sz="2000" dirty="0">
                <a:solidFill>
                  <a:schemeClr val="bg1">
                    <a:lumMod val="65000"/>
                  </a:schemeClr>
                </a:solidFill>
                <a:latin typeface="Microsoft JhengHei" charset="-120"/>
                <a:ea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cs typeface="Microsoft JhengHei" charset="-120"/>
                </a:rPr>
                <a:t>健體</a:t>
              </a:r>
              <a:r>
                <a:rPr lang="en-US" altLang="zh-TW" sz="2000" dirty="0">
                  <a:solidFill>
                    <a:schemeClr val="bg1">
                      <a:lumMod val="65000"/>
                    </a:schemeClr>
                  </a:solidFill>
                  <a:latin typeface="Microsoft JhengHei" charset="-120"/>
                  <a:ea typeface="Microsoft JhengHei" charset="-120"/>
                  <a:cs typeface="Microsoft JhengHei" charset="-120"/>
                </a:rPr>
                <a:t>-U-B3</a:t>
              </a:r>
              <a:r>
                <a:rPr lang="zh-TW" altLang="en-US" sz="2000" dirty="0">
                  <a:solidFill>
                    <a:schemeClr val="bg1">
                      <a:lumMod val="65000"/>
                    </a:schemeClr>
                  </a:solidFill>
                  <a:latin typeface="Microsoft JhengHei" charset="-120"/>
                  <a:ea typeface="Microsoft JhengHei" charset="-120"/>
                  <a:cs typeface="Microsoft JhengHei" charset="-120"/>
                </a:rPr>
                <a:t>具備運動與健康的 創作與鑑賞能力，體會其與社會、歷史、文化之間的互動關係，進而對美 善的人事地物，進行賞析、建構與分享。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1">
            <a:extLst>
              <a:ext uri="{FF2B5EF4-FFF2-40B4-BE49-F238E27FC236}">
                <a16:creationId xmlns:a16="http://schemas.microsoft.com/office/drawing/2014/main" xmlns="" id="{F3DA5740-85C7-48A5-83BE-630AD6243965}"/>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3CDB28AD-8C28-4FC2-94E8-B5C50C1AF28A}"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32</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92163" name="圖片 2">
            <a:extLst>
              <a:ext uri="{FF2B5EF4-FFF2-40B4-BE49-F238E27FC236}">
                <a16:creationId xmlns:a16="http://schemas.microsoft.com/office/drawing/2014/main" xmlns="" id="{51215FE1-8BAD-41A9-B052-E15798571BC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4" name="文字方塊 7">
            <a:extLst>
              <a:ext uri="{FF2B5EF4-FFF2-40B4-BE49-F238E27FC236}">
                <a16:creationId xmlns:a16="http://schemas.microsoft.com/office/drawing/2014/main" xmlns="" id="{F846774F-DEBA-48DC-98F0-F376BC61E8D8}"/>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92165" name="文字方塊 8">
            <a:extLst>
              <a:ext uri="{FF2B5EF4-FFF2-40B4-BE49-F238E27FC236}">
                <a16:creationId xmlns:a16="http://schemas.microsoft.com/office/drawing/2014/main" xmlns="" id="{2CE6A5E3-960E-453C-9C7A-EA10A8E0FF60}"/>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92324704-8A16-4FDF-A75C-F65B779168AC}"/>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C98E120A-ABA4-4D36-8FDA-778E7EACDA6A}"/>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15A75CEE-09E8-411C-9269-263B4EB80E32}"/>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92169" name="文字方塊 27">
            <a:extLst>
              <a:ext uri="{FF2B5EF4-FFF2-40B4-BE49-F238E27FC236}">
                <a16:creationId xmlns:a16="http://schemas.microsoft.com/office/drawing/2014/main" xmlns="" id="{4874AEDC-FBC2-43F3-98C8-22F20C54B999}"/>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pic>
        <p:nvPicPr>
          <p:cNvPr id="92170" name="Picture 3">
            <a:extLst>
              <a:ext uri="{FF2B5EF4-FFF2-40B4-BE49-F238E27FC236}">
                <a16:creationId xmlns:a16="http://schemas.microsoft.com/office/drawing/2014/main" xmlns="" id="{D81788AC-273C-45F9-B39C-6A865D666D3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71" name="Picture 6">
            <a:extLst>
              <a:ext uri="{FF2B5EF4-FFF2-40B4-BE49-F238E27FC236}">
                <a16:creationId xmlns:a16="http://schemas.microsoft.com/office/drawing/2014/main" xmlns="" id="{297FCB78-2531-466B-8E60-120C25C1A034}"/>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72" name="Picture 7">
            <a:extLst>
              <a:ext uri="{FF2B5EF4-FFF2-40B4-BE49-F238E27FC236}">
                <a16:creationId xmlns:a16="http://schemas.microsoft.com/office/drawing/2014/main" xmlns="" id="{A9A52626-D562-43D9-95A5-27B62AB3079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73" name="Picture 8">
            <a:extLst>
              <a:ext uri="{FF2B5EF4-FFF2-40B4-BE49-F238E27FC236}">
                <a16:creationId xmlns:a16="http://schemas.microsoft.com/office/drawing/2014/main" xmlns="" id="{8A5F4929-FD01-411B-8290-1BBD3A05F85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462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74" name="Picture 10">
            <a:extLst>
              <a:ext uri="{FF2B5EF4-FFF2-40B4-BE49-F238E27FC236}">
                <a16:creationId xmlns:a16="http://schemas.microsoft.com/office/drawing/2014/main" xmlns="" id="{E182B0D5-8BD7-4BA9-A908-1755E51C0BBB}"/>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7913"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75" name="Picture 11">
            <a:extLst>
              <a:ext uri="{FF2B5EF4-FFF2-40B4-BE49-F238E27FC236}">
                <a16:creationId xmlns:a16="http://schemas.microsoft.com/office/drawing/2014/main" xmlns="" id="{270B773D-67F3-4C75-BE7C-04B468479AF7}"/>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38213" y="339248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76" name="Picture 5">
            <a:extLst>
              <a:ext uri="{FF2B5EF4-FFF2-40B4-BE49-F238E27FC236}">
                <a16:creationId xmlns:a16="http://schemas.microsoft.com/office/drawing/2014/main" xmlns="" id="{DDF06CC9-3285-49BE-8137-CF52C09A7B67}"/>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77" name="Picture 2">
            <a:extLst>
              <a:ext uri="{FF2B5EF4-FFF2-40B4-BE49-F238E27FC236}">
                <a16:creationId xmlns:a16="http://schemas.microsoft.com/office/drawing/2014/main" xmlns="" id="{6801B4F9-63ED-4079-A2FE-FAF55F33A2E1}"/>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47838" y="2724150"/>
            <a:ext cx="59690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群組 3">
            <a:extLst>
              <a:ext uri="{FF2B5EF4-FFF2-40B4-BE49-F238E27FC236}">
                <a16:creationId xmlns:a16="http://schemas.microsoft.com/office/drawing/2014/main" xmlns="" id="{4080FECF-BC86-4BF5-A2CD-4EB475110829}"/>
              </a:ext>
            </a:extLst>
          </p:cNvPr>
          <p:cNvGrpSpPr>
            <a:grpSpLocks/>
          </p:cNvGrpSpPr>
          <p:nvPr/>
        </p:nvGrpSpPr>
        <p:grpSpPr bwMode="auto">
          <a:xfrm>
            <a:off x="1130300" y="1587500"/>
            <a:ext cx="2152650" cy="3216275"/>
            <a:chOff x="1129577" y="1587199"/>
            <a:chExt cx="2153682" cy="3216340"/>
          </a:xfrm>
        </p:grpSpPr>
        <p:sp>
          <p:nvSpPr>
            <p:cNvPr id="5" name="文字方塊 4">
              <a:extLst>
                <a:ext uri="{FF2B5EF4-FFF2-40B4-BE49-F238E27FC236}">
                  <a16:creationId xmlns:a16="http://schemas.microsoft.com/office/drawing/2014/main" xmlns="" id="{0ED2EFAA-8C87-4D6F-9228-B8735F8C4A56}"/>
                </a:ext>
              </a:extLst>
            </p:cNvPr>
            <p:cNvSpPr txBox="1"/>
            <p:nvPr/>
          </p:nvSpPr>
          <p:spPr>
            <a:xfrm>
              <a:off x="1129577" y="1587199"/>
              <a:ext cx="2153682" cy="83028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C1</a:t>
              </a:r>
              <a:r>
                <a:rPr lang="zh-TW" altLang="en-US" sz="2400" dirty="0">
                  <a:latin typeface="微軟正黑體" panose="020B0604030504040204" pitchFamily="34" charset="-120"/>
                  <a:ea typeface="微軟正黑體" panose="020B0604030504040204" pitchFamily="34" charset="-120"/>
                </a:rPr>
                <a:t>道德實踐      </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與公民意識</a:t>
              </a:r>
              <a:endParaRPr lang="zh-TW" altLang="en-US" sz="2000" dirty="0">
                <a:latin typeface="微軟正黑體" panose="020B0604030504040204" pitchFamily="34" charset="-120"/>
                <a:ea typeface="微軟正黑體" panose="020B0604030504040204" pitchFamily="34" charset="-120"/>
              </a:endParaRPr>
            </a:p>
          </p:txBody>
        </p:sp>
        <p:pic>
          <p:nvPicPr>
            <p:cNvPr id="92184" name="Picture 2">
              <a:extLst>
                <a:ext uri="{FF2B5EF4-FFF2-40B4-BE49-F238E27FC236}">
                  <a16:creationId xmlns:a16="http://schemas.microsoft.com/office/drawing/2014/main" xmlns="" id="{6BF59B2C-C218-46CD-B05A-AECDC65E3C87}"/>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326785" y="4053542"/>
              <a:ext cx="779188" cy="749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92179" name="Picture 9">
            <a:extLst>
              <a:ext uri="{FF2B5EF4-FFF2-40B4-BE49-F238E27FC236}">
                <a16:creationId xmlns:a16="http://schemas.microsoft.com/office/drawing/2014/main" xmlns="" id="{02383864-4DEF-4DDA-90A6-51C986EA9EA7}"/>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群組 5">
            <a:extLst>
              <a:ext uri="{FF2B5EF4-FFF2-40B4-BE49-F238E27FC236}">
                <a16:creationId xmlns:a16="http://schemas.microsoft.com/office/drawing/2014/main" xmlns="" id="{B5EE40D4-0C47-4D9F-88D8-C314A803DE94}"/>
              </a:ext>
            </a:extLst>
          </p:cNvPr>
          <p:cNvGrpSpPr>
            <a:grpSpLocks/>
          </p:cNvGrpSpPr>
          <p:nvPr/>
        </p:nvGrpSpPr>
        <p:grpSpPr bwMode="auto">
          <a:xfrm>
            <a:off x="1843088" y="1838325"/>
            <a:ext cx="7004050" cy="4032250"/>
            <a:chOff x="1842459" y="1837940"/>
            <a:chExt cx="7005302" cy="4032006"/>
          </a:xfrm>
        </p:grpSpPr>
        <p:pic>
          <p:nvPicPr>
            <p:cNvPr id="92181" name="Picture 3">
              <a:extLst>
                <a:ext uri="{FF2B5EF4-FFF2-40B4-BE49-F238E27FC236}">
                  <a16:creationId xmlns:a16="http://schemas.microsoft.com/office/drawing/2014/main" xmlns="" id="{FD659A3D-F346-4B42-B4E2-79535CD71EC2}"/>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842459" y="4572212"/>
              <a:ext cx="1589558" cy="60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文字方塊 22">
              <a:extLst>
                <a:ext uri="{FF2B5EF4-FFF2-40B4-BE49-F238E27FC236}">
                  <a16:creationId xmlns:a16="http://schemas.microsoft.com/office/drawing/2014/main" xmlns="" id="{5910978F-B4D6-4282-B942-8C2CBD43914C}"/>
                </a:ext>
              </a:extLst>
            </p:cNvPr>
            <p:cNvSpPr txBox="1"/>
            <p:nvPr/>
          </p:nvSpPr>
          <p:spPr>
            <a:xfrm>
              <a:off x="3471525" y="1837940"/>
              <a:ext cx="5376236" cy="4032006"/>
            </a:xfrm>
            <a:prstGeom prst="rect">
              <a:avLst/>
            </a:prstGeom>
            <a:ln>
              <a:solidFill>
                <a:srgbClr val="FB7A9A"/>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-E-C1</a:t>
              </a:r>
              <a:r>
                <a:rPr lang="zh-TW" altLang="en-US" sz="2400" dirty="0">
                  <a:latin typeface="Microsoft JhengHei" charset="-120"/>
                  <a:ea typeface="Microsoft JhengHei" charset="-120"/>
                  <a:cs typeface="Microsoft JhengHei" charset="-120"/>
                </a:rPr>
                <a:t>具備生活中有關運動與健康的道德知識與是非判斷能力，理解並遵守相關的道德規範，培養公民意識，關懷社會。 </a:t>
              </a: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rPr>
                <a:t>健體</a:t>
              </a:r>
              <a:r>
                <a:rPr lang="en-US" altLang="zh-TW" sz="2000" dirty="0">
                  <a:solidFill>
                    <a:schemeClr val="bg1">
                      <a:lumMod val="65000"/>
                    </a:schemeClr>
                  </a:solidFill>
                  <a:latin typeface="Microsoft JhengHei" charset="-120"/>
                  <a:ea typeface="Microsoft JhengHei" charset="-120"/>
                </a:rPr>
                <a:t>-J-C1</a:t>
              </a:r>
              <a:r>
                <a:rPr lang="zh-TW" altLang="en-US" sz="2000" dirty="0">
                  <a:solidFill>
                    <a:schemeClr val="bg1">
                      <a:lumMod val="65000"/>
                    </a:schemeClr>
                  </a:solidFill>
                  <a:latin typeface="Microsoft JhengHei" charset="-120"/>
                  <a:ea typeface="Microsoft JhengHei" charset="-120"/>
                </a:rPr>
                <a:t>具備生活中有關運動與健康的道德思辨與實踐能力及環境意識，並主動參與公益團體活動，關懷社會。 </a:t>
              </a:r>
              <a:endParaRPr lang="en-US" altLang="zh-TW" sz="2000" dirty="0">
                <a:solidFill>
                  <a:schemeClr val="bg1">
                    <a:lumMod val="65000"/>
                  </a:schemeClr>
                </a:solidFill>
                <a:latin typeface="Microsoft JhengHei" charset="-120"/>
                <a:ea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cs typeface="Microsoft JhengHei" charset="-120"/>
                </a:rPr>
                <a:t>健體</a:t>
              </a:r>
              <a:r>
                <a:rPr lang="en-US" altLang="zh-TW" sz="2000" dirty="0">
                  <a:solidFill>
                    <a:schemeClr val="bg1">
                      <a:lumMod val="65000"/>
                    </a:schemeClr>
                  </a:solidFill>
                  <a:latin typeface="Microsoft JhengHei" charset="-120"/>
                  <a:ea typeface="Microsoft JhengHei" charset="-120"/>
                  <a:cs typeface="Microsoft JhengHei" charset="-120"/>
                </a:rPr>
                <a:t>-U-C1</a:t>
              </a:r>
              <a:r>
                <a:rPr lang="zh-TW" altLang="en-US" sz="2000" dirty="0">
                  <a:solidFill>
                    <a:schemeClr val="bg1">
                      <a:lumMod val="65000"/>
                    </a:schemeClr>
                  </a:solidFill>
                  <a:latin typeface="Microsoft JhengHei" charset="-120"/>
                  <a:ea typeface="Microsoft JhengHei" charset="-120"/>
                  <a:cs typeface="Microsoft JhengHei" charset="-120"/>
                </a:rPr>
                <a:t>具備體育與健康的 道德課題與公共議題之思考及對話素養，培養相關的公民意識與社會責任，主動參與有關的環保與社會公益活動。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編號版面配置區 1">
            <a:extLst>
              <a:ext uri="{FF2B5EF4-FFF2-40B4-BE49-F238E27FC236}">
                <a16:creationId xmlns:a16="http://schemas.microsoft.com/office/drawing/2014/main" xmlns="" id="{A68CFF14-1D15-4D57-8D29-33A739F53078}"/>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46B73921-0D18-4311-B434-28C38C202074}"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33</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94211" name="圖片 2">
            <a:extLst>
              <a:ext uri="{FF2B5EF4-FFF2-40B4-BE49-F238E27FC236}">
                <a16:creationId xmlns:a16="http://schemas.microsoft.com/office/drawing/2014/main" xmlns="" id="{29BBF340-EACE-426D-9B3F-6DF902A34D9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2" name="文字方塊 7">
            <a:extLst>
              <a:ext uri="{FF2B5EF4-FFF2-40B4-BE49-F238E27FC236}">
                <a16:creationId xmlns:a16="http://schemas.microsoft.com/office/drawing/2014/main" xmlns="" id="{70811556-B9FA-4163-A08F-9D04370D4839}"/>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94213" name="文字方塊 8">
            <a:extLst>
              <a:ext uri="{FF2B5EF4-FFF2-40B4-BE49-F238E27FC236}">
                <a16:creationId xmlns:a16="http://schemas.microsoft.com/office/drawing/2014/main" xmlns="" id="{003D8709-88E9-42C2-BD97-D807926EC676}"/>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5E8932FB-0AAE-4EC3-965D-5186951141DA}"/>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79C89729-B232-4E0C-A1A9-19D2DD9204B4}"/>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BF173ACE-248A-460A-A348-A9F9D5FD9934}"/>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94217" name="文字方塊 27">
            <a:extLst>
              <a:ext uri="{FF2B5EF4-FFF2-40B4-BE49-F238E27FC236}">
                <a16:creationId xmlns:a16="http://schemas.microsoft.com/office/drawing/2014/main" xmlns="" id="{37314B34-8C34-446F-9D36-FBAB247D65D8}"/>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pic>
        <p:nvPicPr>
          <p:cNvPr id="94218" name="Picture 3">
            <a:extLst>
              <a:ext uri="{FF2B5EF4-FFF2-40B4-BE49-F238E27FC236}">
                <a16:creationId xmlns:a16="http://schemas.microsoft.com/office/drawing/2014/main" xmlns="" id="{237B3B9D-91B0-41C1-AA2B-5B0E1C971D2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219" name="Picture 6">
            <a:extLst>
              <a:ext uri="{FF2B5EF4-FFF2-40B4-BE49-F238E27FC236}">
                <a16:creationId xmlns:a16="http://schemas.microsoft.com/office/drawing/2014/main" xmlns="" id="{5E6FE1C2-3AB3-4E44-991D-B02B63DBA2C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220" name="Picture 7">
            <a:extLst>
              <a:ext uri="{FF2B5EF4-FFF2-40B4-BE49-F238E27FC236}">
                <a16:creationId xmlns:a16="http://schemas.microsoft.com/office/drawing/2014/main" xmlns="" id="{6AE247DC-5446-4818-B53C-E780B6FC4D0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221" name="Picture 8">
            <a:extLst>
              <a:ext uri="{FF2B5EF4-FFF2-40B4-BE49-F238E27FC236}">
                <a16:creationId xmlns:a16="http://schemas.microsoft.com/office/drawing/2014/main" xmlns="" id="{A73865F4-0D84-4580-9B0E-4B79FD5EA10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462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222" name="Picture 9">
            <a:extLst>
              <a:ext uri="{FF2B5EF4-FFF2-40B4-BE49-F238E27FC236}">
                <a16:creationId xmlns:a16="http://schemas.microsoft.com/office/drawing/2014/main" xmlns="" id="{C0F1F046-EBE1-4FA1-9DFE-75E34F6F69AF}"/>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223" name="Picture 11">
            <a:extLst>
              <a:ext uri="{FF2B5EF4-FFF2-40B4-BE49-F238E27FC236}">
                <a16:creationId xmlns:a16="http://schemas.microsoft.com/office/drawing/2014/main" xmlns="" id="{B143D6D6-BFCF-42C5-B2AA-009C2677C20D}"/>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38213" y="339248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224" name="Picture 5">
            <a:extLst>
              <a:ext uri="{FF2B5EF4-FFF2-40B4-BE49-F238E27FC236}">
                <a16:creationId xmlns:a16="http://schemas.microsoft.com/office/drawing/2014/main" xmlns="" id="{316ABF16-0466-481D-B69C-310CD5621B50}"/>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4225" name="Picture 2">
            <a:extLst>
              <a:ext uri="{FF2B5EF4-FFF2-40B4-BE49-F238E27FC236}">
                <a16:creationId xmlns:a16="http://schemas.microsoft.com/office/drawing/2014/main" xmlns="" id="{32C0B39E-2F34-4759-9C35-1C26C276BC06}"/>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47838" y="2724150"/>
            <a:ext cx="59690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群組 3">
            <a:extLst>
              <a:ext uri="{FF2B5EF4-FFF2-40B4-BE49-F238E27FC236}">
                <a16:creationId xmlns:a16="http://schemas.microsoft.com/office/drawing/2014/main" xmlns="" id="{4733BCC7-F203-4140-AEDE-A16C4ED04A3A}"/>
              </a:ext>
            </a:extLst>
          </p:cNvPr>
          <p:cNvGrpSpPr>
            <a:grpSpLocks/>
          </p:cNvGrpSpPr>
          <p:nvPr/>
        </p:nvGrpSpPr>
        <p:grpSpPr bwMode="auto">
          <a:xfrm>
            <a:off x="800100" y="1587500"/>
            <a:ext cx="2482850" cy="3036888"/>
            <a:chOff x="800620" y="1587199"/>
            <a:chExt cx="2482639" cy="3037863"/>
          </a:xfrm>
        </p:grpSpPr>
        <p:sp>
          <p:nvSpPr>
            <p:cNvPr id="5" name="文字方塊 4">
              <a:extLst>
                <a:ext uri="{FF2B5EF4-FFF2-40B4-BE49-F238E27FC236}">
                  <a16:creationId xmlns:a16="http://schemas.microsoft.com/office/drawing/2014/main" xmlns="" id="{20CC58FE-A7A1-43FA-A96A-DEF31BFF1BBB}"/>
                </a:ext>
              </a:extLst>
            </p:cNvPr>
            <p:cNvSpPr txBox="1"/>
            <p:nvPr/>
          </p:nvSpPr>
          <p:spPr>
            <a:xfrm>
              <a:off x="1129205" y="1587199"/>
              <a:ext cx="2154054" cy="830530"/>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C2</a:t>
              </a:r>
              <a:r>
                <a:rPr lang="zh-TW" altLang="en-US" sz="2400" dirty="0">
                  <a:latin typeface="微軟正黑體" panose="020B0604030504040204" pitchFamily="34" charset="-120"/>
                  <a:ea typeface="微軟正黑體" panose="020B0604030504040204" pitchFamily="34" charset="-120"/>
                </a:rPr>
                <a:t>人際關係      </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與團隊合作</a:t>
              </a:r>
              <a:endParaRPr lang="zh-TW" altLang="en-US" sz="2000" dirty="0">
                <a:latin typeface="微軟正黑體" panose="020B0604030504040204" pitchFamily="34" charset="-120"/>
                <a:ea typeface="微軟正黑體" panose="020B0604030504040204" pitchFamily="34" charset="-120"/>
              </a:endParaRPr>
            </a:p>
          </p:txBody>
        </p:sp>
        <p:pic>
          <p:nvPicPr>
            <p:cNvPr id="94232" name="Picture 2">
              <a:extLst>
                <a:ext uri="{FF2B5EF4-FFF2-40B4-BE49-F238E27FC236}">
                  <a16:creationId xmlns:a16="http://schemas.microsoft.com/office/drawing/2014/main" xmlns="" id="{869ADB32-272B-41D0-9C33-137930BB5E7C}"/>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00620" y="3507479"/>
              <a:ext cx="1120622" cy="1117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94227" name="Picture 10">
            <a:extLst>
              <a:ext uri="{FF2B5EF4-FFF2-40B4-BE49-F238E27FC236}">
                <a16:creationId xmlns:a16="http://schemas.microsoft.com/office/drawing/2014/main" xmlns="" id="{5F7E0E19-0653-41DA-9D91-912416363672}"/>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077913" y="387032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群組 5">
            <a:extLst>
              <a:ext uri="{FF2B5EF4-FFF2-40B4-BE49-F238E27FC236}">
                <a16:creationId xmlns:a16="http://schemas.microsoft.com/office/drawing/2014/main" xmlns="" id="{07B66DD4-22E5-4D3B-BCB5-4153A2DE1EA6}"/>
              </a:ext>
            </a:extLst>
          </p:cNvPr>
          <p:cNvGrpSpPr>
            <a:grpSpLocks/>
          </p:cNvGrpSpPr>
          <p:nvPr/>
        </p:nvGrpSpPr>
        <p:grpSpPr bwMode="auto">
          <a:xfrm>
            <a:off x="1379538" y="1789113"/>
            <a:ext cx="7356475" cy="4032250"/>
            <a:chOff x="1379625" y="1788681"/>
            <a:chExt cx="7357032" cy="4032903"/>
          </a:xfrm>
        </p:grpSpPr>
        <p:sp>
          <p:nvSpPr>
            <p:cNvPr id="21" name="向右箭號 20">
              <a:extLst>
                <a:ext uri="{FF2B5EF4-FFF2-40B4-BE49-F238E27FC236}">
                  <a16:creationId xmlns:a16="http://schemas.microsoft.com/office/drawing/2014/main" xmlns="" id="{77A070D1-019D-4600-90F5-B2292F6AFFDC}"/>
                </a:ext>
              </a:extLst>
            </p:cNvPr>
            <p:cNvSpPr/>
            <p:nvPr/>
          </p:nvSpPr>
          <p:spPr>
            <a:xfrm>
              <a:off x="1379625" y="4262407"/>
              <a:ext cx="2544955" cy="101616"/>
            </a:xfrm>
            <a:prstGeom prst="rightArrow">
              <a:avLst/>
            </a:prstGeom>
            <a:solidFill>
              <a:srgbClr val="E71255"/>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zh-TW" altLang="en-US"/>
            </a:p>
          </p:txBody>
        </p:sp>
        <p:sp>
          <p:nvSpPr>
            <p:cNvPr id="22" name="文字方塊 21">
              <a:extLst>
                <a:ext uri="{FF2B5EF4-FFF2-40B4-BE49-F238E27FC236}">
                  <a16:creationId xmlns:a16="http://schemas.microsoft.com/office/drawing/2014/main" xmlns="" id="{0FD78ECE-5365-4456-B137-5F5470032BD4}"/>
                </a:ext>
              </a:extLst>
            </p:cNvPr>
            <p:cNvSpPr txBox="1"/>
            <p:nvPr/>
          </p:nvSpPr>
          <p:spPr>
            <a:xfrm>
              <a:off x="4021425" y="1788681"/>
              <a:ext cx="4715232" cy="4032903"/>
            </a:xfrm>
            <a:prstGeom prst="rect">
              <a:avLst/>
            </a:prstGeom>
            <a:ln>
              <a:solidFill>
                <a:srgbClr val="FB7A9A"/>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-E-C2</a:t>
              </a:r>
              <a:r>
                <a:rPr lang="zh-TW" altLang="en-US" sz="2400" dirty="0">
                  <a:latin typeface="Microsoft JhengHei" charset="-120"/>
                  <a:ea typeface="Microsoft JhengHei" charset="-120"/>
                  <a:cs typeface="Microsoft JhengHei" charset="-120"/>
                </a:rPr>
                <a:t>具備同理他人感受，在體育活動和健康生活中樂於與人互動、公平競爭，並與團隊成員合作，促進身心健康。</a:t>
              </a: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rPr>
                <a:t>健體</a:t>
              </a:r>
              <a:r>
                <a:rPr lang="en-US" altLang="zh-TW" sz="2000" dirty="0">
                  <a:solidFill>
                    <a:schemeClr val="bg1">
                      <a:lumMod val="65000"/>
                    </a:schemeClr>
                  </a:solidFill>
                  <a:latin typeface="Microsoft JhengHei" charset="-120"/>
                  <a:ea typeface="Microsoft JhengHei" charset="-120"/>
                </a:rPr>
                <a:t>-J-C2</a:t>
              </a:r>
              <a:r>
                <a:rPr lang="zh-TW" altLang="en-US" sz="2000" dirty="0">
                  <a:solidFill>
                    <a:schemeClr val="bg1">
                      <a:lumMod val="65000"/>
                    </a:schemeClr>
                  </a:solidFill>
                  <a:latin typeface="Microsoft JhengHei" charset="-120"/>
                  <a:ea typeface="Microsoft JhengHei" charset="-120"/>
                </a:rPr>
                <a:t>具備利他及合群的知能與態度，並在體育活動和健康生活中培育相互合作及與人和諧互動的素養。</a:t>
              </a:r>
              <a:endParaRPr lang="en-US" altLang="zh-TW" sz="2000" dirty="0">
                <a:solidFill>
                  <a:schemeClr val="bg1">
                    <a:lumMod val="65000"/>
                  </a:schemeClr>
                </a:solidFill>
                <a:latin typeface="Microsoft JhengHei" charset="-120"/>
                <a:ea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cs typeface="Microsoft JhengHei" charset="-120"/>
                </a:rPr>
                <a:t>健體</a:t>
              </a:r>
              <a:r>
                <a:rPr lang="en-US" altLang="zh-TW" sz="2000" dirty="0">
                  <a:solidFill>
                    <a:schemeClr val="bg1">
                      <a:lumMod val="65000"/>
                    </a:schemeClr>
                  </a:solidFill>
                  <a:latin typeface="Microsoft JhengHei" charset="-120"/>
                  <a:ea typeface="Microsoft JhengHei" charset="-120"/>
                  <a:cs typeface="Microsoft JhengHei" charset="-120"/>
                </a:rPr>
                <a:t>-U-C2</a:t>
              </a:r>
              <a:r>
                <a:rPr lang="zh-TW" altLang="en-US" sz="2000" dirty="0">
                  <a:solidFill>
                    <a:schemeClr val="bg1">
                      <a:lumMod val="65000"/>
                    </a:schemeClr>
                  </a:solidFill>
                  <a:latin typeface="Microsoft JhengHei" charset="-120"/>
                  <a:ea typeface="Microsoft JhengHei" charset="-120"/>
                  <a:cs typeface="Microsoft JhengHei" charset="-120"/>
                </a:rPr>
                <a:t>具備於體育活動和健康生活中，發展適切人際互動關係的素養，並展現相互包容與尊重、溝通協調及團隊合作的精神與行動。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編號版面配置區 1">
            <a:extLst>
              <a:ext uri="{FF2B5EF4-FFF2-40B4-BE49-F238E27FC236}">
                <a16:creationId xmlns:a16="http://schemas.microsoft.com/office/drawing/2014/main" xmlns="" id="{A9268F24-7C7D-4DC0-8B1E-838169ECA4CB}"/>
              </a:ext>
            </a:extLst>
          </p:cNvPr>
          <p:cNvSpPr>
            <a:spLocks noGrp="1" noChangeArrowheads="1"/>
          </p:cNvSpPr>
          <p:nvPr>
            <p:ph type="sldNum" sz="quarter" idx="12"/>
          </p:nvPr>
        </p:nvSpPr>
        <p:spPr bwMode="auto">
          <a:xfrm>
            <a:off x="5962650" y="6542088"/>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AC806ACB-EC25-456B-8948-00682F6F31FA}"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34</a:t>
            </a:fld>
            <a:endParaRPr lang="zh-TW" altLang="en-US" sz="1200">
              <a:solidFill>
                <a:srgbClr val="898989"/>
              </a:solidFill>
              <a:latin typeface="Arial" panose="020B0604020202020204" pitchFamily="34" charset="0"/>
              <a:ea typeface="新細明體" panose="02020500000000000000" pitchFamily="18" charset="-120"/>
            </a:endParaRPr>
          </a:p>
        </p:txBody>
      </p:sp>
      <p:pic>
        <p:nvPicPr>
          <p:cNvPr id="96259" name="圖片 2">
            <a:extLst>
              <a:ext uri="{FF2B5EF4-FFF2-40B4-BE49-F238E27FC236}">
                <a16:creationId xmlns:a16="http://schemas.microsoft.com/office/drawing/2014/main" xmlns="" id="{F487C21B-E197-41B1-9B0B-3DABBAF0DC0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766763" y="2481263"/>
            <a:ext cx="2581275"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文字方塊 7">
            <a:extLst>
              <a:ext uri="{FF2B5EF4-FFF2-40B4-BE49-F238E27FC236}">
                <a16:creationId xmlns:a16="http://schemas.microsoft.com/office/drawing/2014/main" xmlns="" id="{7DA531DE-B414-4753-9FC7-9AB1F683B40A}"/>
              </a:ext>
            </a:extLst>
          </p:cNvPr>
          <p:cNvSpPr txBox="1">
            <a:spLocks noChangeArrowheads="1"/>
          </p:cNvSpPr>
          <p:nvPr/>
        </p:nvSpPr>
        <p:spPr bwMode="auto">
          <a:xfrm>
            <a:off x="1666875" y="4173538"/>
            <a:ext cx="390525"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參</a:t>
            </a:r>
          </a:p>
        </p:txBody>
      </p:sp>
      <p:sp>
        <p:nvSpPr>
          <p:cNvPr id="96261" name="文字方塊 8">
            <a:extLst>
              <a:ext uri="{FF2B5EF4-FFF2-40B4-BE49-F238E27FC236}">
                <a16:creationId xmlns:a16="http://schemas.microsoft.com/office/drawing/2014/main" xmlns="" id="{CF652407-AC66-4C1C-8E75-365D5287852D}"/>
              </a:ext>
            </a:extLst>
          </p:cNvPr>
          <p:cNvSpPr txBox="1">
            <a:spLocks noChangeArrowheads="1"/>
          </p:cNvSpPr>
          <p:nvPr/>
        </p:nvSpPr>
        <p:spPr bwMode="auto">
          <a:xfrm>
            <a:off x="1971675" y="4337050"/>
            <a:ext cx="3905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1600" b="1">
                <a:solidFill>
                  <a:schemeClr val="bg1"/>
                </a:solidFill>
              </a:rPr>
              <a:t>與</a:t>
            </a:r>
          </a:p>
        </p:txBody>
      </p:sp>
      <p:sp>
        <p:nvSpPr>
          <p:cNvPr id="25" name="文字方塊 24">
            <a:extLst>
              <a:ext uri="{FF2B5EF4-FFF2-40B4-BE49-F238E27FC236}">
                <a16:creationId xmlns:a16="http://schemas.microsoft.com/office/drawing/2014/main" xmlns="" id="{BF83ABF2-4085-4B1B-B5A0-DA3D064C0471}"/>
              </a:ext>
            </a:extLst>
          </p:cNvPr>
          <p:cNvSpPr txBox="1"/>
          <p:nvPr/>
        </p:nvSpPr>
        <p:spPr>
          <a:xfrm>
            <a:off x="1092200" y="330200"/>
            <a:ext cx="1665288" cy="831850"/>
          </a:xfrm>
          <a:prstGeom prst="rect">
            <a:avLst/>
          </a:prstGeom>
          <a:ln>
            <a:prstDash val="sysDot"/>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總綱</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核心素養</a:t>
            </a:r>
          </a:p>
        </p:txBody>
      </p:sp>
      <p:sp>
        <p:nvSpPr>
          <p:cNvPr id="26" name="向右箭號 25">
            <a:extLst>
              <a:ext uri="{FF2B5EF4-FFF2-40B4-BE49-F238E27FC236}">
                <a16:creationId xmlns:a16="http://schemas.microsoft.com/office/drawing/2014/main" xmlns="" id="{E9BE624F-25DC-45B4-BE17-08798276959E}"/>
              </a:ext>
            </a:extLst>
          </p:cNvPr>
          <p:cNvSpPr/>
          <p:nvPr/>
        </p:nvSpPr>
        <p:spPr>
          <a:xfrm>
            <a:off x="2906713" y="808038"/>
            <a:ext cx="1120775" cy="287337"/>
          </a:xfrm>
          <a:prstGeom prst="rightArrow">
            <a:avLst/>
          </a:prstGeom>
        </p:spPr>
        <p:style>
          <a:lnRef idx="3">
            <a:schemeClr val="lt1"/>
          </a:lnRef>
          <a:fillRef idx="1">
            <a:schemeClr val="accent3"/>
          </a:fillRef>
          <a:effectRef idx="1">
            <a:schemeClr val="accent3"/>
          </a:effectRef>
          <a:fontRef idx="minor">
            <a:schemeClr val="lt1"/>
          </a:fontRef>
        </p:style>
        <p:txBody>
          <a:bodyPr anchor="ctr"/>
          <a:lstStyle/>
          <a:p>
            <a:pPr algn="ctr">
              <a:defRPr/>
            </a:pPr>
            <a:endParaRPr lang="zh-TW" altLang="en-US"/>
          </a:p>
        </p:txBody>
      </p:sp>
      <p:sp>
        <p:nvSpPr>
          <p:cNvPr id="27" name="文字方塊 26">
            <a:extLst>
              <a:ext uri="{FF2B5EF4-FFF2-40B4-BE49-F238E27FC236}">
                <a16:creationId xmlns:a16="http://schemas.microsoft.com/office/drawing/2014/main" xmlns="" id="{A49041DF-1463-4004-92C6-CD093203FFF6}"/>
              </a:ext>
            </a:extLst>
          </p:cNvPr>
          <p:cNvSpPr txBox="1"/>
          <p:nvPr/>
        </p:nvSpPr>
        <p:spPr>
          <a:xfrm>
            <a:off x="4211638" y="320675"/>
            <a:ext cx="4524375" cy="8318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zh-TW" altLang="en-US" sz="2400" dirty="0">
                <a:latin typeface="微軟正黑體" panose="020B0604030504040204" pitchFamily="34" charset="-120"/>
                <a:ea typeface="微軟正黑體" panose="020B0604030504040204" pitchFamily="34" charset="-120"/>
              </a:rPr>
              <a:t>健體領域</a:t>
            </a:r>
            <a:endParaRPr lang="en-US" altLang="zh-TW" sz="2400" dirty="0">
              <a:latin typeface="微軟正黑體" panose="020B0604030504040204" pitchFamily="34" charset="-120"/>
              <a:ea typeface="微軟正黑體" panose="020B0604030504040204" pitchFamily="34" charset="-120"/>
            </a:endParaRPr>
          </a:p>
          <a:p>
            <a:pPr algn="ctr">
              <a:defRPr/>
            </a:pPr>
            <a:r>
              <a:rPr lang="zh-TW" altLang="en-US" sz="2400" dirty="0">
                <a:latin typeface="微軟正黑體" panose="020B0604030504040204" pitchFamily="34" charset="-120"/>
                <a:ea typeface="微軟正黑體" panose="020B0604030504040204" pitchFamily="34" charset="-120"/>
              </a:rPr>
              <a:t>各學習階段核心素養具體內涵</a:t>
            </a:r>
          </a:p>
        </p:txBody>
      </p:sp>
      <p:sp>
        <p:nvSpPr>
          <p:cNvPr id="96265" name="文字方塊 27">
            <a:extLst>
              <a:ext uri="{FF2B5EF4-FFF2-40B4-BE49-F238E27FC236}">
                <a16:creationId xmlns:a16="http://schemas.microsoft.com/office/drawing/2014/main" xmlns="" id="{AE589903-E7F9-4722-AA4E-C1FC2B04BACF}"/>
              </a:ext>
            </a:extLst>
          </p:cNvPr>
          <p:cNvSpPr txBox="1">
            <a:spLocks noChangeArrowheads="1"/>
          </p:cNvSpPr>
          <p:nvPr/>
        </p:nvSpPr>
        <p:spPr bwMode="auto">
          <a:xfrm>
            <a:off x="2855913" y="350838"/>
            <a:ext cx="11525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400">
                <a:solidFill>
                  <a:srgbClr val="00B050"/>
                </a:solidFill>
              </a:rPr>
              <a:t>轉化</a:t>
            </a:r>
          </a:p>
        </p:txBody>
      </p:sp>
      <p:pic>
        <p:nvPicPr>
          <p:cNvPr id="96266" name="Picture 3">
            <a:extLst>
              <a:ext uri="{FF2B5EF4-FFF2-40B4-BE49-F238E27FC236}">
                <a16:creationId xmlns:a16="http://schemas.microsoft.com/office/drawing/2014/main" xmlns="" id="{625F05E7-0243-4305-8A73-EE9B3448DAF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9838" y="2882900"/>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6267" name="Picture 6">
            <a:extLst>
              <a:ext uri="{FF2B5EF4-FFF2-40B4-BE49-F238E27FC236}">
                <a16:creationId xmlns:a16="http://schemas.microsoft.com/office/drawing/2014/main" xmlns="" id="{5A5FE1DD-C03F-4721-891A-868CB0B9224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43175" y="3376613"/>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6268" name="Picture 7">
            <a:extLst>
              <a:ext uri="{FF2B5EF4-FFF2-40B4-BE49-F238E27FC236}">
                <a16:creationId xmlns:a16="http://schemas.microsoft.com/office/drawing/2014/main" xmlns="" id="{3F7F467A-EB6A-44FC-B9C8-A4F319D9F814}"/>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47925"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6269" name="Picture 8">
            <a:extLst>
              <a:ext uri="{FF2B5EF4-FFF2-40B4-BE49-F238E27FC236}">
                <a16:creationId xmlns:a16="http://schemas.microsoft.com/office/drawing/2014/main" xmlns="" id="{2A28219E-A18A-4233-B67E-CC336F154B0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46288"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6270" name="Picture 9">
            <a:extLst>
              <a:ext uri="{FF2B5EF4-FFF2-40B4-BE49-F238E27FC236}">
                <a16:creationId xmlns:a16="http://schemas.microsoft.com/office/drawing/2014/main" xmlns="" id="{AEA1F41C-EDF1-4A60-B0D7-579043F055E6}"/>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90663" y="41814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6271" name="Picture 10">
            <a:extLst>
              <a:ext uri="{FF2B5EF4-FFF2-40B4-BE49-F238E27FC236}">
                <a16:creationId xmlns:a16="http://schemas.microsoft.com/office/drawing/2014/main" xmlns="" id="{1AA7715E-0917-48B8-B7D3-41CF1BFA199B}"/>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77913" y="3843338"/>
            <a:ext cx="603250" cy="493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6272" name="Picture 5">
            <a:extLst>
              <a:ext uri="{FF2B5EF4-FFF2-40B4-BE49-F238E27FC236}">
                <a16:creationId xmlns:a16="http://schemas.microsoft.com/office/drawing/2014/main" xmlns="" id="{D7A0965C-BEEF-4D61-AAE9-756D1607A1CA}"/>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257425" y="29241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6273" name="Picture 2">
            <a:extLst>
              <a:ext uri="{FF2B5EF4-FFF2-40B4-BE49-F238E27FC236}">
                <a16:creationId xmlns:a16="http://schemas.microsoft.com/office/drawing/2014/main" xmlns="" id="{79B48724-5887-40D4-B5F8-6BD4EE5474A3}"/>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747838" y="2724150"/>
            <a:ext cx="59690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4" name="群組 3">
            <a:extLst>
              <a:ext uri="{FF2B5EF4-FFF2-40B4-BE49-F238E27FC236}">
                <a16:creationId xmlns:a16="http://schemas.microsoft.com/office/drawing/2014/main" xmlns="" id="{40C39BEF-1627-4803-BA03-2FCD0B44AA9C}"/>
              </a:ext>
            </a:extLst>
          </p:cNvPr>
          <p:cNvGrpSpPr>
            <a:grpSpLocks/>
          </p:cNvGrpSpPr>
          <p:nvPr/>
        </p:nvGrpSpPr>
        <p:grpSpPr bwMode="auto">
          <a:xfrm>
            <a:off x="852488" y="1587500"/>
            <a:ext cx="2430462" cy="2397125"/>
            <a:chOff x="851960" y="1587199"/>
            <a:chExt cx="2431299" cy="2397805"/>
          </a:xfrm>
        </p:grpSpPr>
        <p:sp>
          <p:nvSpPr>
            <p:cNvPr id="5" name="文字方塊 4">
              <a:extLst>
                <a:ext uri="{FF2B5EF4-FFF2-40B4-BE49-F238E27FC236}">
                  <a16:creationId xmlns:a16="http://schemas.microsoft.com/office/drawing/2014/main" xmlns="" id="{9308592F-94CB-42A4-AE4D-BE89579B6A4D}"/>
                </a:ext>
              </a:extLst>
            </p:cNvPr>
            <p:cNvSpPr txBox="1"/>
            <p:nvPr/>
          </p:nvSpPr>
          <p:spPr>
            <a:xfrm>
              <a:off x="1129868" y="1587199"/>
              <a:ext cx="2153391" cy="83049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en-US" altLang="zh-TW" sz="2400" dirty="0">
                  <a:latin typeface="微軟正黑體" panose="020B0604030504040204" pitchFamily="34" charset="-120"/>
                  <a:ea typeface="微軟正黑體" panose="020B0604030504040204" pitchFamily="34" charset="-120"/>
                </a:rPr>
                <a:t>C3</a:t>
              </a:r>
              <a:r>
                <a:rPr lang="zh-TW" altLang="en-US" sz="2400" dirty="0">
                  <a:latin typeface="微軟正黑體" panose="020B0604030504040204" pitchFamily="34" charset="-120"/>
                  <a:ea typeface="微軟正黑體" panose="020B0604030504040204" pitchFamily="34" charset="-120"/>
                </a:rPr>
                <a:t>多元文化      </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與國際理解</a:t>
              </a:r>
              <a:endParaRPr lang="zh-TW" altLang="en-US" sz="2000" dirty="0">
                <a:latin typeface="微軟正黑體" panose="020B0604030504040204" pitchFamily="34" charset="-120"/>
                <a:ea typeface="微軟正黑體" panose="020B0604030504040204" pitchFamily="34" charset="-120"/>
              </a:endParaRPr>
            </a:p>
          </p:txBody>
        </p:sp>
        <p:pic>
          <p:nvPicPr>
            <p:cNvPr id="96280" name="Picture 4">
              <a:extLst>
                <a:ext uri="{FF2B5EF4-FFF2-40B4-BE49-F238E27FC236}">
                  <a16:creationId xmlns:a16="http://schemas.microsoft.com/office/drawing/2014/main" xmlns="" id="{18620BA2-0560-41AB-8FD8-3AEB24F0C4C7}"/>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51960" y="3063335"/>
              <a:ext cx="837231" cy="9216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96275" name="Picture 11">
            <a:extLst>
              <a:ext uri="{FF2B5EF4-FFF2-40B4-BE49-F238E27FC236}">
                <a16:creationId xmlns:a16="http://schemas.microsoft.com/office/drawing/2014/main" xmlns="" id="{E97461E4-EAB9-495C-92C3-AB6B2E19182C}"/>
              </a:ext>
            </a:extLst>
          </p:cNvPr>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982663" y="3381375"/>
            <a:ext cx="603250" cy="493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群組 5">
            <a:extLst>
              <a:ext uri="{FF2B5EF4-FFF2-40B4-BE49-F238E27FC236}">
                <a16:creationId xmlns:a16="http://schemas.microsoft.com/office/drawing/2014/main" xmlns="" id="{3938F613-EAD5-4A69-8012-E65FE391057C}"/>
              </a:ext>
            </a:extLst>
          </p:cNvPr>
          <p:cNvGrpSpPr>
            <a:grpSpLocks/>
          </p:cNvGrpSpPr>
          <p:nvPr/>
        </p:nvGrpSpPr>
        <p:grpSpPr bwMode="auto">
          <a:xfrm>
            <a:off x="1403350" y="2062163"/>
            <a:ext cx="7602538" cy="3662362"/>
            <a:chOff x="1403488" y="2061400"/>
            <a:chExt cx="7601703" cy="3663203"/>
          </a:xfrm>
        </p:grpSpPr>
        <p:pic>
          <p:nvPicPr>
            <p:cNvPr id="96277" name="Picture 3">
              <a:extLst>
                <a:ext uri="{FF2B5EF4-FFF2-40B4-BE49-F238E27FC236}">
                  <a16:creationId xmlns:a16="http://schemas.microsoft.com/office/drawing/2014/main" xmlns="" id="{72092990-B2C9-4B1E-84A0-479A573C49A6}"/>
                </a:ext>
              </a:extLst>
            </p:cNvPr>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403488" y="3375891"/>
              <a:ext cx="2063811" cy="83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文字方塊 22">
              <a:extLst>
                <a:ext uri="{FF2B5EF4-FFF2-40B4-BE49-F238E27FC236}">
                  <a16:creationId xmlns:a16="http://schemas.microsoft.com/office/drawing/2014/main" xmlns="" id="{934419E3-C734-4697-8590-D7F04E8C9045}"/>
                </a:ext>
              </a:extLst>
            </p:cNvPr>
            <p:cNvSpPr txBox="1"/>
            <p:nvPr/>
          </p:nvSpPr>
          <p:spPr>
            <a:xfrm>
              <a:off x="3635268" y="2061400"/>
              <a:ext cx="5369923" cy="3663203"/>
            </a:xfrm>
            <a:prstGeom prst="rect">
              <a:avLst/>
            </a:prstGeom>
            <a:ln>
              <a:solidFill>
                <a:srgbClr val="FB7A9A"/>
              </a:solidFill>
              <a:prstDash val="sysDot"/>
            </a:ln>
          </p:spPr>
          <p:style>
            <a:lnRef idx="2">
              <a:schemeClr val="accent6"/>
            </a:lnRef>
            <a:fillRef idx="1">
              <a:schemeClr val="lt1"/>
            </a:fillRef>
            <a:effectRef idx="0">
              <a:schemeClr val="accent6"/>
            </a:effectRef>
            <a:fontRef idx="minor">
              <a:schemeClr val="dk1"/>
            </a:fontRef>
          </p:style>
          <p:txBody>
            <a:bodyPr>
              <a:spAutoFit/>
            </a:bodyPr>
            <a:lstStyle/>
            <a:p>
              <a:pPr algn="just" eaLnBrk="1" hangingPunct="1">
                <a:spcBef>
                  <a:spcPts val="1200"/>
                </a:spcBef>
                <a:defRPr/>
              </a:pPr>
              <a:r>
                <a:rPr lang="zh-TW" altLang="en-US" sz="2400" dirty="0">
                  <a:latin typeface="Microsoft JhengHei" charset="-120"/>
                  <a:ea typeface="Microsoft JhengHei" charset="-120"/>
                  <a:cs typeface="Microsoft JhengHei" charset="-120"/>
                </a:rPr>
                <a:t>健體</a:t>
              </a:r>
              <a:r>
                <a:rPr lang="en-US" altLang="zh-TW" sz="2400" dirty="0">
                  <a:latin typeface="Microsoft JhengHei" charset="-120"/>
                  <a:ea typeface="Microsoft JhengHei" charset="-120"/>
                  <a:cs typeface="Microsoft JhengHei" charset="-120"/>
                </a:rPr>
                <a:t>-E-C3</a:t>
              </a:r>
              <a:r>
                <a:rPr lang="zh-TW" altLang="en-US" sz="2400" dirty="0">
                  <a:latin typeface="Microsoft JhengHei" charset="-120"/>
                  <a:ea typeface="Microsoft JhengHei" charset="-120"/>
                  <a:cs typeface="Microsoft JhengHei" charset="-120"/>
                </a:rPr>
                <a:t>具備理解與關心本土、國際體育與健康議題的素養，並認識及包容文化的多元性。 </a:t>
              </a:r>
              <a:endParaRPr lang="en-US" altLang="zh-TW" sz="2400" dirty="0">
                <a:latin typeface="Microsoft JhengHei" charset="-120"/>
                <a:ea typeface="Microsoft JhengHei" charset="-120"/>
                <a:cs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rPr>
                <a:t>健體</a:t>
              </a:r>
              <a:r>
                <a:rPr lang="en-US" altLang="zh-TW" sz="2000" dirty="0">
                  <a:solidFill>
                    <a:schemeClr val="bg1">
                      <a:lumMod val="65000"/>
                    </a:schemeClr>
                  </a:solidFill>
                  <a:latin typeface="Microsoft JhengHei" charset="-120"/>
                  <a:ea typeface="Microsoft JhengHei" charset="-120"/>
                </a:rPr>
                <a:t>-J-C3</a:t>
              </a:r>
              <a:r>
                <a:rPr lang="zh-TW" altLang="en-US" sz="2000" dirty="0">
                  <a:solidFill>
                    <a:schemeClr val="bg1">
                      <a:lumMod val="65000"/>
                    </a:schemeClr>
                  </a:solidFill>
                  <a:latin typeface="Microsoft JhengHei" charset="-120"/>
                  <a:ea typeface="Microsoft JhengHei" charset="-120"/>
                </a:rPr>
                <a:t>具備敏察和接納多元文化的涵養，關心本土與國際體育與健康議題，並尊重與欣賞其間的差異。</a:t>
              </a:r>
              <a:endParaRPr lang="en-US" altLang="zh-TW" sz="2000" dirty="0">
                <a:solidFill>
                  <a:schemeClr val="bg1">
                    <a:lumMod val="65000"/>
                  </a:schemeClr>
                </a:solidFill>
                <a:latin typeface="Microsoft JhengHei" charset="-120"/>
                <a:ea typeface="Microsoft JhengHei" charset="-120"/>
              </a:endParaRPr>
            </a:p>
            <a:p>
              <a:pPr algn="just" eaLnBrk="1" hangingPunct="1">
                <a:spcBef>
                  <a:spcPts val="1200"/>
                </a:spcBef>
                <a:defRPr/>
              </a:pPr>
              <a:r>
                <a:rPr lang="zh-TW" altLang="en-US" sz="2000" dirty="0">
                  <a:solidFill>
                    <a:schemeClr val="bg1">
                      <a:lumMod val="65000"/>
                    </a:schemeClr>
                  </a:solidFill>
                  <a:latin typeface="Microsoft JhengHei" charset="-120"/>
                  <a:ea typeface="Microsoft JhengHei" charset="-120"/>
                  <a:cs typeface="Microsoft JhengHei" charset="-120"/>
                </a:rPr>
                <a:t>健體</a:t>
              </a:r>
              <a:r>
                <a:rPr lang="en-US" altLang="zh-TW" sz="2000" dirty="0">
                  <a:solidFill>
                    <a:schemeClr val="bg1">
                      <a:lumMod val="65000"/>
                    </a:schemeClr>
                  </a:solidFill>
                  <a:latin typeface="Microsoft JhengHei" charset="-120"/>
                  <a:ea typeface="Microsoft JhengHei" charset="-120"/>
                  <a:cs typeface="Microsoft JhengHei" charset="-120"/>
                </a:rPr>
                <a:t>-U-C3</a:t>
              </a:r>
              <a:r>
                <a:rPr lang="zh-TW" altLang="en-US" sz="2000" dirty="0">
                  <a:solidFill>
                    <a:schemeClr val="bg1">
                      <a:lumMod val="65000"/>
                    </a:schemeClr>
                  </a:solidFill>
                  <a:latin typeface="Microsoft JhengHei" charset="-120"/>
                  <a:ea typeface="Microsoft JhengHei" charset="-120"/>
                  <a:cs typeface="Microsoft JhengHei" charset="-120"/>
                </a:rPr>
                <a:t>具備國際移動的能力，在堅定自我文化價值的同時，能尊重欣賞多元文化，拓展國際化視野，並主動關心全球體育與健康議題或國際情勢。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編號版面配置區 2">
            <a:extLst>
              <a:ext uri="{FF2B5EF4-FFF2-40B4-BE49-F238E27FC236}">
                <a16:creationId xmlns:a16="http://schemas.microsoft.com/office/drawing/2014/main" xmlns="" id="{5E0B85BD-1269-4C02-B7F8-1377EB81C80B}"/>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ED692562-ECCA-4399-B21C-73B402D27103}"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35</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10" name="標題 5">
            <a:extLst>
              <a:ext uri="{FF2B5EF4-FFF2-40B4-BE49-F238E27FC236}">
                <a16:creationId xmlns:a16="http://schemas.microsoft.com/office/drawing/2014/main" xmlns="" id="{1CDA90D1-53F8-4A88-AD31-C3D03486C64F}"/>
              </a:ext>
            </a:extLst>
          </p:cNvPr>
          <p:cNvSpPr txBox="1">
            <a:spLocks/>
          </p:cNvSpPr>
          <p:nvPr/>
        </p:nvSpPr>
        <p:spPr bwMode="auto">
          <a:xfrm>
            <a:off x="827088" y="434975"/>
            <a:ext cx="68691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algn="l" defTabSz="1955800">
              <a:lnSpc>
                <a:spcPct val="90000"/>
              </a:lnSpc>
              <a:spcAft>
                <a:spcPct val="35000"/>
              </a:spcAft>
              <a:defRPr/>
            </a:pPr>
            <a:r>
              <a:rPr lang="zh-TW" altLang="en-US" sz="4000" b="1" dirty="0">
                <a:solidFill>
                  <a:srgbClr val="098E40"/>
                </a:solidFill>
                <a:effectLst>
                  <a:outerShdw blurRad="38100" dist="38100" dir="2700000" algn="tl">
                    <a:srgbClr val="000000">
                      <a:alpha val="18000"/>
                    </a:srgbClr>
                  </a:outerShdw>
                </a:effectLst>
                <a:cs typeface="+mn-cs"/>
              </a:rPr>
              <a:t>二、健體領域學習重點</a:t>
            </a:r>
          </a:p>
        </p:txBody>
      </p:sp>
      <p:pic>
        <p:nvPicPr>
          <p:cNvPr id="98308" name="Picture 3">
            <a:extLst>
              <a:ext uri="{FF2B5EF4-FFF2-40B4-BE49-F238E27FC236}">
                <a16:creationId xmlns:a16="http://schemas.microsoft.com/office/drawing/2014/main" xmlns="" id="{002D0FE9-6366-41C0-B501-9BBCF3497B1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1298575"/>
            <a:ext cx="7205663"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a:extLst>
              <a:ext uri="{FF2B5EF4-FFF2-40B4-BE49-F238E27FC236}">
                <a16:creationId xmlns:a16="http://schemas.microsoft.com/office/drawing/2014/main" xmlns="" id="{0A552F05-8C4A-455E-82F6-4EB94B7A610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1288" y="2335213"/>
            <a:ext cx="2630487"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a:extLst>
              <a:ext uri="{FF2B5EF4-FFF2-40B4-BE49-F238E27FC236}">
                <a16:creationId xmlns:a16="http://schemas.microsoft.com/office/drawing/2014/main" xmlns="" id="{C2B7CEEC-8BA9-4DF2-A19A-53CB053C161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11613" y="2335213"/>
            <a:ext cx="4256087"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6" name="Picture 6">
            <a:extLst>
              <a:ext uri="{FF2B5EF4-FFF2-40B4-BE49-F238E27FC236}">
                <a16:creationId xmlns:a16="http://schemas.microsoft.com/office/drawing/2014/main" xmlns="" id="{44F4B981-5A30-41FD-B940-F6DDA093DD9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41438" y="3344863"/>
            <a:ext cx="13843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7" name="Picture 7">
            <a:extLst>
              <a:ext uri="{FF2B5EF4-FFF2-40B4-BE49-F238E27FC236}">
                <a16:creationId xmlns:a16="http://schemas.microsoft.com/office/drawing/2014/main" xmlns="" id="{2CD45FBE-3C3E-4F0A-9086-C9B90D61081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690813" y="3344863"/>
            <a:ext cx="13843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8" name="Picture 8">
            <a:extLst>
              <a:ext uri="{FF2B5EF4-FFF2-40B4-BE49-F238E27FC236}">
                <a16:creationId xmlns:a16="http://schemas.microsoft.com/office/drawing/2014/main" xmlns="" id="{F219F052-959E-48C6-A554-2298BB9C5BDA}"/>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075113" y="3344863"/>
            <a:ext cx="13843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9" name="Picture 9">
            <a:extLst>
              <a:ext uri="{FF2B5EF4-FFF2-40B4-BE49-F238E27FC236}">
                <a16:creationId xmlns:a16="http://schemas.microsoft.com/office/drawing/2014/main" xmlns="" id="{FE785FE2-5304-43CE-91B2-C32ED05D55A7}"/>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416550" y="3344863"/>
            <a:ext cx="2792413"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0" name="Picture 10">
            <a:extLst>
              <a:ext uri="{FF2B5EF4-FFF2-40B4-BE49-F238E27FC236}">
                <a16:creationId xmlns:a16="http://schemas.microsoft.com/office/drawing/2014/main" xmlns="" id="{1D0C06C4-BC6F-4882-8BA1-42A3AAADC62D}"/>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465763" y="4292600"/>
            <a:ext cx="13843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1" name="Picture 11">
            <a:extLst>
              <a:ext uri="{FF2B5EF4-FFF2-40B4-BE49-F238E27FC236}">
                <a16:creationId xmlns:a16="http://schemas.microsoft.com/office/drawing/2014/main" xmlns="" id="{8F312DAA-A860-4672-958F-D12489081280}"/>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794500" y="4292600"/>
            <a:ext cx="13843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2" name="Picture 12">
            <a:extLst>
              <a:ext uri="{FF2B5EF4-FFF2-40B4-BE49-F238E27FC236}">
                <a16:creationId xmlns:a16="http://schemas.microsoft.com/office/drawing/2014/main" xmlns="" id="{4A870A7A-C747-47FB-9C10-AC4DEBAD3C0F}"/>
              </a:ext>
            </a:extLst>
          </p:cNvPr>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xmlns="" val="0"/>
              </a:ext>
            </a:extLst>
          </a:blip>
          <a:srcRect/>
          <a:stretch>
            <a:fillRect/>
          </a:stretch>
        </p:blipFill>
        <p:spPr bwMode="auto">
          <a:xfrm>
            <a:off x="1323412" y="4411283"/>
            <a:ext cx="2250328" cy="225379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024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024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2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2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內容版面配置區 2">
            <a:extLst>
              <a:ext uri="{FF2B5EF4-FFF2-40B4-BE49-F238E27FC236}">
                <a16:creationId xmlns:a16="http://schemas.microsoft.com/office/drawing/2014/main" xmlns="" id="{5B123EDB-9B9C-45A9-AF19-EF2FABD66702}"/>
              </a:ext>
            </a:extLst>
          </p:cNvPr>
          <p:cNvSpPr>
            <a:spLocks noGrp="1"/>
          </p:cNvSpPr>
          <p:nvPr>
            <p:ph idx="1"/>
          </p:nvPr>
        </p:nvSpPr>
        <p:spPr>
          <a:xfrm>
            <a:off x="611188" y="1196975"/>
            <a:ext cx="8229600" cy="4857750"/>
          </a:xfrm>
        </p:spPr>
        <p:txBody>
          <a:bodyPr/>
          <a:lstStyle/>
          <a:p>
            <a:pPr marL="0" indent="0">
              <a:buFont typeface="Arial" panose="020B0604020202020204" pitchFamily="34" charset="0"/>
              <a:buNone/>
            </a:pPr>
            <a:r>
              <a:rPr lang="zh-TW" altLang="en-US"/>
              <a:t>                </a:t>
            </a:r>
            <a:endParaRPr lang="zh-TW" altLang="en-US" sz="2400" b="1"/>
          </a:p>
        </p:txBody>
      </p:sp>
      <p:sp>
        <p:nvSpPr>
          <p:cNvPr id="100355" name="矩形 44">
            <a:extLst>
              <a:ext uri="{FF2B5EF4-FFF2-40B4-BE49-F238E27FC236}">
                <a16:creationId xmlns:a16="http://schemas.microsoft.com/office/drawing/2014/main" xmlns="" id="{E8544D0B-6F7C-4E29-8F93-D1F39B0BC2A0}"/>
              </a:ext>
            </a:extLst>
          </p:cNvPr>
          <p:cNvSpPr>
            <a:spLocks noChangeArrowheads="1"/>
          </p:cNvSpPr>
          <p:nvPr/>
        </p:nvSpPr>
        <p:spPr bwMode="auto">
          <a:xfrm>
            <a:off x="4606925" y="766763"/>
            <a:ext cx="4537075"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en-US" altLang="zh-TW" sz="4400" b="1">
                <a:solidFill>
                  <a:srgbClr val="A50021"/>
                </a:solidFill>
              </a:rPr>
              <a:t>4</a:t>
            </a:r>
            <a:r>
              <a:rPr lang="zh-TW" altLang="en-US" sz="2800" b="1">
                <a:solidFill>
                  <a:srgbClr val="A50021"/>
                </a:solidFill>
              </a:rPr>
              <a:t>個類別及</a:t>
            </a:r>
            <a:r>
              <a:rPr lang="en-US" altLang="zh-TW" sz="4400" b="1">
                <a:solidFill>
                  <a:srgbClr val="A50021"/>
                </a:solidFill>
              </a:rPr>
              <a:t>16</a:t>
            </a:r>
            <a:r>
              <a:rPr lang="zh-TW" altLang="en-US" sz="2800" b="1">
                <a:solidFill>
                  <a:srgbClr val="A50021"/>
                </a:solidFill>
              </a:rPr>
              <a:t>個次項目</a:t>
            </a:r>
            <a:endParaRPr lang="zh-TW" altLang="en-US" sz="2800">
              <a:solidFill>
                <a:srgbClr val="A50021"/>
              </a:solidFill>
            </a:endParaRPr>
          </a:p>
        </p:txBody>
      </p:sp>
      <p:grpSp>
        <p:nvGrpSpPr>
          <p:cNvPr id="100356" name="群組 8">
            <a:extLst>
              <a:ext uri="{FF2B5EF4-FFF2-40B4-BE49-F238E27FC236}">
                <a16:creationId xmlns:a16="http://schemas.microsoft.com/office/drawing/2014/main" xmlns="" id="{D56A13BE-7337-429B-B3BF-FCEA1F15D6BD}"/>
              </a:ext>
            </a:extLst>
          </p:cNvPr>
          <p:cNvGrpSpPr>
            <a:grpSpLocks/>
          </p:cNvGrpSpPr>
          <p:nvPr/>
        </p:nvGrpSpPr>
        <p:grpSpPr bwMode="auto">
          <a:xfrm>
            <a:off x="1003300" y="1616075"/>
            <a:ext cx="8096250" cy="4670425"/>
            <a:chOff x="107504" y="637956"/>
            <a:chExt cx="8814264" cy="5709044"/>
          </a:xfrm>
        </p:grpSpPr>
        <p:sp>
          <p:nvSpPr>
            <p:cNvPr id="34" name="手繪多邊形 33">
              <a:extLst>
                <a:ext uri="{FF2B5EF4-FFF2-40B4-BE49-F238E27FC236}">
                  <a16:creationId xmlns:a16="http://schemas.microsoft.com/office/drawing/2014/main" xmlns="" id="{F23142CE-6731-4812-8032-3734CB17634C}"/>
                </a:ext>
              </a:extLst>
            </p:cNvPr>
            <p:cNvSpPr/>
            <p:nvPr/>
          </p:nvSpPr>
          <p:spPr>
            <a:xfrm>
              <a:off x="4519821" y="4006719"/>
              <a:ext cx="4134063" cy="2340281"/>
            </a:xfrm>
            <a:custGeom>
              <a:avLst/>
              <a:gdLst>
                <a:gd name="connsiteX0" fmla="*/ 0 w 3484254"/>
                <a:gd name="connsiteY0" fmla="*/ 185603 h 1856026"/>
                <a:gd name="connsiteX1" fmla="*/ 185603 w 3484254"/>
                <a:gd name="connsiteY1" fmla="*/ 0 h 1856026"/>
                <a:gd name="connsiteX2" fmla="*/ 3298651 w 3484254"/>
                <a:gd name="connsiteY2" fmla="*/ 0 h 1856026"/>
                <a:gd name="connsiteX3" fmla="*/ 3484254 w 3484254"/>
                <a:gd name="connsiteY3" fmla="*/ 185603 h 1856026"/>
                <a:gd name="connsiteX4" fmla="*/ 3484254 w 3484254"/>
                <a:gd name="connsiteY4" fmla="*/ 1670423 h 1856026"/>
                <a:gd name="connsiteX5" fmla="*/ 3298651 w 3484254"/>
                <a:gd name="connsiteY5" fmla="*/ 1856026 h 1856026"/>
                <a:gd name="connsiteX6" fmla="*/ 185603 w 3484254"/>
                <a:gd name="connsiteY6" fmla="*/ 1856026 h 1856026"/>
                <a:gd name="connsiteX7" fmla="*/ 0 w 3484254"/>
                <a:gd name="connsiteY7" fmla="*/ 1670423 h 1856026"/>
                <a:gd name="connsiteX8" fmla="*/ 0 w 3484254"/>
                <a:gd name="connsiteY8" fmla="*/ 185603 h 185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4254" h="1856026">
                  <a:moveTo>
                    <a:pt x="0" y="185603"/>
                  </a:moveTo>
                  <a:cubicBezTo>
                    <a:pt x="0" y="83097"/>
                    <a:pt x="83097" y="0"/>
                    <a:pt x="185603" y="0"/>
                  </a:cubicBezTo>
                  <a:lnTo>
                    <a:pt x="3298651" y="0"/>
                  </a:lnTo>
                  <a:cubicBezTo>
                    <a:pt x="3401157" y="0"/>
                    <a:pt x="3484254" y="83097"/>
                    <a:pt x="3484254" y="185603"/>
                  </a:cubicBezTo>
                  <a:lnTo>
                    <a:pt x="3484254" y="1670423"/>
                  </a:lnTo>
                  <a:cubicBezTo>
                    <a:pt x="3484254" y="1772929"/>
                    <a:pt x="3401157" y="1856026"/>
                    <a:pt x="3298651" y="1856026"/>
                  </a:cubicBezTo>
                  <a:lnTo>
                    <a:pt x="185603" y="1856026"/>
                  </a:lnTo>
                  <a:cubicBezTo>
                    <a:pt x="83097" y="1856026"/>
                    <a:pt x="0" y="1772929"/>
                    <a:pt x="0" y="1670423"/>
                  </a:cubicBezTo>
                  <a:lnTo>
                    <a:pt x="0" y="185603"/>
                  </a:lnTo>
                  <a:close/>
                </a:path>
              </a:pathLst>
            </a:custGeom>
            <a:ln>
              <a:solidFill>
                <a:srgbClr val="FFC000"/>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192727" tIns="611458" rIns="147452" bIns="147451" spcCol="1270"/>
            <a:lstStyle/>
            <a:p>
              <a:pPr marL="285750" lvl="1" indent="-285750" algn="r" defTabSz="1244600">
                <a:lnSpc>
                  <a:spcPct val="90000"/>
                </a:lnSpc>
                <a:spcAft>
                  <a:spcPct val="15000"/>
                </a:spcAft>
                <a:buFontTx/>
                <a:buChar char="••"/>
                <a:defRPr/>
              </a:pPr>
              <a:endParaRPr lang="zh-TW" altLang="en-US" sz="2800" dirty="0">
                <a:latin typeface="微軟正黑體" panose="020B0604030504040204" pitchFamily="34" charset="-120"/>
                <a:ea typeface="微軟正黑體" panose="020B0604030504040204" pitchFamily="34" charset="-120"/>
              </a:endParaRPr>
            </a:p>
          </p:txBody>
        </p:sp>
        <p:sp>
          <p:nvSpPr>
            <p:cNvPr id="38" name="手繪多邊形 37">
              <a:extLst>
                <a:ext uri="{FF2B5EF4-FFF2-40B4-BE49-F238E27FC236}">
                  <a16:creationId xmlns:a16="http://schemas.microsoft.com/office/drawing/2014/main" xmlns="" id="{C9DB866A-8C21-4175-BD5A-2B2C3598265C}"/>
                </a:ext>
              </a:extLst>
            </p:cNvPr>
            <p:cNvSpPr/>
            <p:nvPr/>
          </p:nvSpPr>
          <p:spPr>
            <a:xfrm>
              <a:off x="107504" y="4006719"/>
              <a:ext cx="4301707" cy="2340281"/>
            </a:xfrm>
            <a:custGeom>
              <a:avLst/>
              <a:gdLst>
                <a:gd name="connsiteX0" fmla="*/ 0 w 3433772"/>
                <a:gd name="connsiteY0" fmla="*/ 182798 h 1827977"/>
                <a:gd name="connsiteX1" fmla="*/ 182798 w 3433772"/>
                <a:gd name="connsiteY1" fmla="*/ 0 h 1827977"/>
                <a:gd name="connsiteX2" fmla="*/ 3250974 w 3433772"/>
                <a:gd name="connsiteY2" fmla="*/ 0 h 1827977"/>
                <a:gd name="connsiteX3" fmla="*/ 3433772 w 3433772"/>
                <a:gd name="connsiteY3" fmla="*/ 182798 h 1827977"/>
                <a:gd name="connsiteX4" fmla="*/ 3433772 w 3433772"/>
                <a:gd name="connsiteY4" fmla="*/ 1645179 h 1827977"/>
                <a:gd name="connsiteX5" fmla="*/ 3250974 w 3433772"/>
                <a:gd name="connsiteY5" fmla="*/ 1827977 h 1827977"/>
                <a:gd name="connsiteX6" fmla="*/ 182798 w 3433772"/>
                <a:gd name="connsiteY6" fmla="*/ 1827977 h 1827977"/>
                <a:gd name="connsiteX7" fmla="*/ 0 w 3433772"/>
                <a:gd name="connsiteY7" fmla="*/ 1645179 h 1827977"/>
                <a:gd name="connsiteX8" fmla="*/ 0 w 3433772"/>
                <a:gd name="connsiteY8" fmla="*/ 182798 h 182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3772" h="1827977">
                  <a:moveTo>
                    <a:pt x="0" y="182798"/>
                  </a:moveTo>
                  <a:cubicBezTo>
                    <a:pt x="0" y="81841"/>
                    <a:pt x="81841" y="0"/>
                    <a:pt x="182798" y="0"/>
                  </a:cubicBezTo>
                  <a:lnTo>
                    <a:pt x="3250974" y="0"/>
                  </a:lnTo>
                  <a:cubicBezTo>
                    <a:pt x="3351931" y="0"/>
                    <a:pt x="3433772" y="81841"/>
                    <a:pt x="3433772" y="182798"/>
                  </a:cubicBezTo>
                  <a:lnTo>
                    <a:pt x="3433772" y="1645179"/>
                  </a:lnTo>
                  <a:cubicBezTo>
                    <a:pt x="3433772" y="1746136"/>
                    <a:pt x="3351931" y="1827977"/>
                    <a:pt x="3250974" y="1827977"/>
                  </a:cubicBezTo>
                  <a:lnTo>
                    <a:pt x="182798" y="1827977"/>
                  </a:lnTo>
                  <a:cubicBezTo>
                    <a:pt x="81841" y="1827977"/>
                    <a:pt x="0" y="1746136"/>
                    <a:pt x="0" y="1645179"/>
                  </a:cubicBezTo>
                  <a:lnTo>
                    <a:pt x="0" y="182798"/>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6835" tIns="603829" rIns="1176967" bIns="146836" spcCol="1270"/>
            <a:lstStyle/>
            <a:p>
              <a:pPr marL="0" lvl="1" defTabSz="1244600">
                <a:lnSpc>
                  <a:spcPct val="90000"/>
                </a:lnSpc>
                <a:spcAft>
                  <a:spcPct val="15000"/>
                </a:spcAft>
                <a:defRPr/>
              </a:pPr>
              <a:endParaRPr lang="zh-TW" altLang="en-US" sz="2400" dirty="0">
                <a:latin typeface="微軟正黑體" panose="020B0604030504040204" pitchFamily="34" charset="-120"/>
                <a:ea typeface="微軟正黑體" panose="020B0604030504040204" pitchFamily="34" charset="-120"/>
              </a:endParaRPr>
            </a:p>
          </p:txBody>
        </p:sp>
        <p:sp>
          <p:nvSpPr>
            <p:cNvPr id="44" name="手繪多邊形 43">
              <a:extLst>
                <a:ext uri="{FF2B5EF4-FFF2-40B4-BE49-F238E27FC236}">
                  <a16:creationId xmlns:a16="http://schemas.microsoft.com/office/drawing/2014/main" xmlns="" id="{8160C72D-31E1-49A0-9D68-3155B0CB0448}"/>
                </a:ext>
              </a:extLst>
            </p:cNvPr>
            <p:cNvSpPr/>
            <p:nvPr/>
          </p:nvSpPr>
          <p:spPr>
            <a:xfrm>
              <a:off x="4464516" y="637956"/>
              <a:ext cx="4457252" cy="2078310"/>
            </a:xfrm>
            <a:custGeom>
              <a:avLst/>
              <a:gdLst>
                <a:gd name="connsiteX0" fmla="*/ 0 w 4208971"/>
                <a:gd name="connsiteY0" fmla="*/ 207808 h 2078077"/>
                <a:gd name="connsiteX1" fmla="*/ 207808 w 4208971"/>
                <a:gd name="connsiteY1" fmla="*/ 0 h 2078077"/>
                <a:gd name="connsiteX2" fmla="*/ 4001163 w 4208971"/>
                <a:gd name="connsiteY2" fmla="*/ 0 h 2078077"/>
                <a:gd name="connsiteX3" fmla="*/ 4208971 w 4208971"/>
                <a:gd name="connsiteY3" fmla="*/ 207808 h 2078077"/>
                <a:gd name="connsiteX4" fmla="*/ 4208971 w 4208971"/>
                <a:gd name="connsiteY4" fmla="*/ 1870269 h 2078077"/>
                <a:gd name="connsiteX5" fmla="*/ 4001163 w 4208971"/>
                <a:gd name="connsiteY5" fmla="*/ 2078077 h 2078077"/>
                <a:gd name="connsiteX6" fmla="*/ 207808 w 4208971"/>
                <a:gd name="connsiteY6" fmla="*/ 2078077 h 2078077"/>
                <a:gd name="connsiteX7" fmla="*/ 0 w 4208971"/>
                <a:gd name="connsiteY7" fmla="*/ 1870269 h 2078077"/>
                <a:gd name="connsiteX8" fmla="*/ 0 w 4208971"/>
                <a:gd name="connsiteY8" fmla="*/ 207808 h 207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8971" h="2078077">
                  <a:moveTo>
                    <a:pt x="0" y="207808"/>
                  </a:moveTo>
                  <a:cubicBezTo>
                    <a:pt x="0" y="93039"/>
                    <a:pt x="93039" y="0"/>
                    <a:pt x="207808" y="0"/>
                  </a:cubicBezTo>
                  <a:lnTo>
                    <a:pt x="4001163" y="0"/>
                  </a:lnTo>
                  <a:cubicBezTo>
                    <a:pt x="4115932" y="0"/>
                    <a:pt x="4208971" y="93039"/>
                    <a:pt x="4208971" y="207808"/>
                  </a:cubicBezTo>
                  <a:lnTo>
                    <a:pt x="4208971" y="1870269"/>
                  </a:lnTo>
                  <a:cubicBezTo>
                    <a:pt x="4208971" y="1985038"/>
                    <a:pt x="4115932" y="2078077"/>
                    <a:pt x="4001163" y="2078077"/>
                  </a:cubicBezTo>
                  <a:lnTo>
                    <a:pt x="207808" y="2078077"/>
                  </a:lnTo>
                  <a:cubicBezTo>
                    <a:pt x="93039" y="2078077"/>
                    <a:pt x="0" y="1985038"/>
                    <a:pt x="0" y="1870269"/>
                  </a:cubicBezTo>
                  <a:lnTo>
                    <a:pt x="0" y="207808"/>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15020" tIns="152329" rIns="152330" bIns="671849" spcCol="1270"/>
            <a:lstStyle/>
            <a:p>
              <a:pPr marL="285750" lvl="1" indent="-285750" algn="r" defTabSz="1244600">
                <a:lnSpc>
                  <a:spcPct val="90000"/>
                </a:lnSpc>
                <a:spcAft>
                  <a:spcPct val="15000"/>
                </a:spcAft>
                <a:buFontTx/>
                <a:buChar char="••"/>
                <a:defRPr/>
              </a:pPr>
              <a:r>
                <a:rPr lang="en-US" altLang="zh-TW" sz="2400" dirty="0">
                  <a:solidFill>
                    <a:srgbClr val="0070C0"/>
                  </a:solidFill>
                  <a:latin typeface="微軟正黑體" panose="020B0604030504040204" pitchFamily="34" charset="-120"/>
                  <a:ea typeface="微軟正黑體" panose="020B0604030504040204" pitchFamily="34" charset="-120"/>
                </a:rPr>
                <a:t>2a</a:t>
              </a:r>
              <a:r>
                <a:rPr lang="zh-TW" altLang="en-US" sz="2400" dirty="0">
                  <a:solidFill>
                    <a:srgbClr val="0070C0"/>
                  </a:solidFill>
                  <a:latin typeface="微軟正黑體" panose="020B0604030504040204" pitchFamily="34" charset="-120"/>
                  <a:ea typeface="微軟正黑體" panose="020B0604030504040204" pitchFamily="34" charset="-120"/>
                </a:rPr>
                <a:t>健康覺察</a:t>
              </a:r>
            </a:p>
            <a:p>
              <a:pPr marL="285750" lvl="1" indent="-285750" algn="r" defTabSz="1244600">
                <a:lnSpc>
                  <a:spcPct val="90000"/>
                </a:lnSpc>
                <a:spcAft>
                  <a:spcPct val="15000"/>
                </a:spcAft>
                <a:buFontTx/>
                <a:buChar char="••"/>
                <a:defRPr/>
              </a:pPr>
              <a:r>
                <a:rPr lang="en-US" altLang="zh-TW" sz="2400" dirty="0">
                  <a:solidFill>
                    <a:srgbClr val="0070C0"/>
                  </a:solidFill>
                  <a:latin typeface="微軟正黑體" panose="020B0604030504040204" pitchFamily="34" charset="-120"/>
                  <a:ea typeface="微軟正黑體" panose="020B0604030504040204" pitchFamily="34" charset="-120"/>
                </a:rPr>
                <a:t>2b</a:t>
              </a:r>
              <a:r>
                <a:rPr lang="zh-TW" altLang="en-US" sz="2400" dirty="0">
                  <a:solidFill>
                    <a:srgbClr val="0070C0"/>
                  </a:solidFill>
                  <a:latin typeface="微軟正黑體" panose="020B0604030504040204" pitchFamily="34" charset="-120"/>
                  <a:ea typeface="微軟正黑體" panose="020B0604030504040204" pitchFamily="34" charset="-120"/>
                </a:rPr>
                <a:t>健康正向態度</a:t>
              </a:r>
            </a:p>
            <a:p>
              <a:pPr marL="285750" lvl="1" indent="-285750" algn="r" defTabSz="1244600">
                <a:lnSpc>
                  <a:spcPct val="90000"/>
                </a:lnSpc>
                <a:spcAft>
                  <a:spcPct val="15000"/>
                </a:spcAft>
                <a:buFontTx/>
                <a:buChar char="••"/>
                <a:defRPr/>
              </a:pPr>
              <a:r>
                <a:rPr lang="en-US" altLang="zh-TW" sz="2400" dirty="0">
                  <a:solidFill>
                    <a:srgbClr val="E71255"/>
                  </a:solidFill>
                  <a:latin typeface="微軟正黑體" panose="020B0604030504040204" pitchFamily="34" charset="-120"/>
                  <a:ea typeface="微軟正黑體" panose="020B0604030504040204" pitchFamily="34" charset="-120"/>
                </a:rPr>
                <a:t>2c</a:t>
              </a:r>
              <a:r>
                <a:rPr lang="zh-TW" altLang="en-US" sz="2400" dirty="0">
                  <a:solidFill>
                    <a:srgbClr val="E71255"/>
                  </a:solidFill>
                  <a:latin typeface="微軟正黑體" panose="020B0604030504040204" pitchFamily="34" charset="-120"/>
                  <a:ea typeface="微軟正黑體" panose="020B0604030504040204" pitchFamily="34" charset="-120"/>
                </a:rPr>
                <a:t>體育學習態度</a:t>
              </a:r>
            </a:p>
            <a:p>
              <a:pPr marL="285750" lvl="1" indent="-285750" algn="r" defTabSz="1244600">
                <a:lnSpc>
                  <a:spcPct val="90000"/>
                </a:lnSpc>
                <a:spcAft>
                  <a:spcPct val="15000"/>
                </a:spcAft>
                <a:buFontTx/>
                <a:buChar char="••"/>
                <a:defRPr/>
              </a:pPr>
              <a:r>
                <a:rPr lang="en-US" altLang="zh-TW" sz="2400" dirty="0">
                  <a:solidFill>
                    <a:srgbClr val="E71255"/>
                  </a:solidFill>
                  <a:latin typeface="微軟正黑體" panose="020B0604030504040204" pitchFamily="34" charset="-120"/>
                  <a:ea typeface="微軟正黑體" panose="020B0604030504040204" pitchFamily="34" charset="-120"/>
                </a:rPr>
                <a:t>2d</a:t>
              </a:r>
              <a:r>
                <a:rPr lang="zh-TW" altLang="en-US" sz="2400" dirty="0">
                  <a:solidFill>
                    <a:srgbClr val="E71255"/>
                  </a:solidFill>
                  <a:latin typeface="微軟正黑體" panose="020B0604030504040204" pitchFamily="34" charset="-120"/>
                  <a:ea typeface="微軟正黑體" panose="020B0604030504040204" pitchFamily="34" charset="-120"/>
                </a:rPr>
                <a:t>運動欣賞</a:t>
              </a:r>
            </a:p>
          </p:txBody>
        </p:sp>
        <p:sp>
          <p:nvSpPr>
            <p:cNvPr id="46" name="手繪多邊形 45">
              <a:extLst>
                <a:ext uri="{FF2B5EF4-FFF2-40B4-BE49-F238E27FC236}">
                  <a16:creationId xmlns:a16="http://schemas.microsoft.com/office/drawing/2014/main" xmlns="" id="{493856AE-D78C-44C4-A1B4-C24AC2289B7F}"/>
                </a:ext>
              </a:extLst>
            </p:cNvPr>
            <p:cNvSpPr/>
            <p:nvPr/>
          </p:nvSpPr>
          <p:spPr>
            <a:xfrm>
              <a:off x="107504" y="645718"/>
              <a:ext cx="4301707" cy="2062786"/>
            </a:xfrm>
            <a:custGeom>
              <a:avLst/>
              <a:gdLst>
                <a:gd name="connsiteX0" fmla="*/ 0 w 3579187"/>
                <a:gd name="connsiteY0" fmla="*/ 206395 h 2063946"/>
                <a:gd name="connsiteX1" fmla="*/ 206395 w 3579187"/>
                <a:gd name="connsiteY1" fmla="*/ 0 h 2063946"/>
                <a:gd name="connsiteX2" fmla="*/ 3372792 w 3579187"/>
                <a:gd name="connsiteY2" fmla="*/ 0 h 2063946"/>
                <a:gd name="connsiteX3" fmla="*/ 3579187 w 3579187"/>
                <a:gd name="connsiteY3" fmla="*/ 206395 h 2063946"/>
                <a:gd name="connsiteX4" fmla="*/ 3579187 w 3579187"/>
                <a:gd name="connsiteY4" fmla="*/ 1857551 h 2063946"/>
                <a:gd name="connsiteX5" fmla="*/ 3372792 w 3579187"/>
                <a:gd name="connsiteY5" fmla="*/ 2063946 h 2063946"/>
                <a:gd name="connsiteX6" fmla="*/ 206395 w 3579187"/>
                <a:gd name="connsiteY6" fmla="*/ 2063946 h 2063946"/>
                <a:gd name="connsiteX7" fmla="*/ 0 w 3579187"/>
                <a:gd name="connsiteY7" fmla="*/ 1857551 h 2063946"/>
                <a:gd name="connsiteX8" fmla="*/ 0 w 3579187"/>
                <a:gd name="connsiteY8" fmla="*/ 206395 h 2063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187" h="2063946">
                  <a:moveTo>
                    <a:pt x="0" y="206395"/>
                  </a:moveTo>
                  <a:cubicBezTo>
                    <a:pt x="0" y="92406"/>
                    <a:pt x="92406" y="0"/>
                    <a:pt x="206395" y="0"/>
                  </a:cubicBezTo>
                  <a:lnTo>
                    <a:pt x="3372792" y="0"/>
                  </a:lnTo>
                  <a:cubicBezTo>
                    <a:pt x="3486781" y="0"/>
                    <a:pt x="3579187" y="92406"/>
                    <a:pt x="3579187" y="206395"/>
                  </a:cubicBezTo>
                  <a:lnTo>
                    <a:pt x="3579187" y="1857551"/>
                  </a:lnTo>
                  <a:cubicBezTo>
                    <a:pt x="3579187" y="1971540"/>
                    <a:pt x="3486781" y="2063946"/>
                    <a:pt x="3372792" y="2063946"/>
                  </a:cubicBezTo>
                  <a:lnTo>
                    <a:pt x="206395" y="2063946"/>
                  </a:lnTo>
                  <a:cubicBezTo>
                    <a:pt x="92406" y="2063946"/>
                    <a:pt x="0" y="1971540"/>
                    <a:pt x="0" y="1857551"/>
                  </a:cubicBezTo>
                  <a:lnTo>
                    <a:pt x="0" y="206395"/>
                  </a:lnTo>
                  <a:close/>
                </a:path>
              </a:pathLst>
            </a:custGeom>
            <a:solidFill>
              <a:schemeClr val="bg1">
                <a:alpha val="90000"/>
              </a:schemeClr>
            </a:solidFill>
            <a:ln>
              <a:solidFill>
                <a:srgbClr val="FB7A9A"/>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52018" tIns="152018" rIns="1225774" bIns="668005" spcCol="1270"/>
            <a:lstStyle/>
            <a:p>
              <a:pPr marL="285750" lvl="1" indent="-285750" defTabSz="1244600">
                <a:lnSpc>
                  <a:spcPct val="90000"/>
                </a:lnSpc>
                <a:spcAft>
                  <a:spcPct val="15000"/>
                </a:spcAft>
                <a:buFontTx/>
                <a:buChar char="••"/>
                <a:defRPr/>
              </a:pPr>
              <a:r>
                <a:rPr lang="en-US" altLang="zh-TW" sz="2400" dirty="0">
                  <a:solidFill>
                    <a:srgbClr val="0070C0"/>
                  </a:solidFill>
                  <a:latin typeface="微軟正黑體" panose="020B0604030504040204" pitchFamily="34" charset="-120"/>
                  <a:ea typeface="微軟正黑體" panose="020B0604030504040204" pitchFamily="34" charset="-120"/>
                </a:rPr>
                <a:t>1a</a:t>
              </a:r>
              <a:r>
                <a:rPr lang="zh-TW" altLang="en-US" sz="2400" dirty="0">
                  <a:solidFill>
                    <a:srgbClr val="0070C0"/>
                  </a:solidFill>
                  <a:latin typeface="微軟正黑體" panose="020B0604030504040204" pitchFamily="34" charset="-120"/>
                  <a:ea typeface="微軟正黑體" panose="020B0604030504040204" pitchFamily="34" charset="-120"/>
                </a:rPr>
                <a:t>健康知識</a:t>
              </a:r>
            </a:p>
            <a:p>
              <a:pPr marL="285750" lvl="1" indent="-285750" defTabSz="1244600">
                <a:lnSpc>
                  <a:spcPct val="90000"/>
                </a:lnSpc>
                <a:spcAft>
                  <a:spcPct val="15000"/>
                </a:spcAft>
                <a:buFontTx/>
                <a:buChar char="••"/>
                <a:defRPr/>
              </a:pPr>
              <a:r>
                <a:rPr lang="en-US" altLang="zh-TW" sz="2400" dirty="0">
                  <a:solidFill>
                    <a:srgbClr val="0070C0"/>
                  </a:solidFill>
                  <a:latin typeface="微軟正黑體" panose="020B0604030504040204" pitchFamily="34" charset="-120"/>
                  <a:ea typeface="微軟正黑體" panose="020B0604030504040204" pitchFamily="34" charset="-120"/>
                </a:rPr>
                <a:t>1b</a:t>
              </a:r>
              <a:r>
                <a:rPr lang="zh-TW" altLang="en-US" sz="2400" dirty="0">
                  <a:solidFill>
                    <a:srgbClr val="0070C0"/>
                  </a:solidFill>
                  <a:latin typeface="微軟正黑體" panose="020B0604030504040204" pitchFamily="34" charset="-120"/>
                  <a:ea typeface="微軟正黑體" panose="020B0604030504040204" pitchFamily="34" charset="-120"/>
                </a:rPr>
                <a:t>技能概念</a:t>
              </a:r>
            </a:p>
            <a:p>
              <a:pPr marL="285750" lvl="1" indent="-285750" defTabSz="1244600">
                <a:lnSpc>
                  <a:spcPct val="90000"/>
                </a:lnSpc>
                <a:spcAft>
                  <a:spcPct val="15000"/>
                </a:spcAft>
                <a:buFontTx/>
                <a:buChar char="••"/>
                <a:defRPr/>
              </a:pPr>
              <a:r>
                <a:rPr lang="en-US" altLang="zh-TW" sz="2400" dirty="0">
                  <a:solidFill>
                    <a:srgbClr val="E71255"/>
                  </a:solidFill>
                  <a:latin typeface="微軟正黑體" panose="020B0604030504040204" pitchFamily="34" charset="-120"/>
                  <a:ea typeface="微軟正黑體" panose="020B0604030504040204" pitchFamily="34" charset="-120"/>
                </a:rPr>
                <a:t>1c</a:t>
              </a:r>
              <a:r>
                <a:rPr lang="zh-TW" altLang="en-US" sz="2400" dirty="0">
                  <a:solidFill>
                    <a:srgbClr val="E71255"/>
                  </a:solidFill>
                  <a:latin typeface="微軟正黑體" panose="020B0604030504040204" pitchFamily="34" charset="-120"/>
                  <a:ea typeface="微軟正黑體" panose="020B0604030504040204" pitchFamily="34" charset="-120"/>
                </a:rPr>
                <a:t>運動知識</a:t>
              </a:r>
            </a:p>
            <a:p>
              <a:pPr marL="285750" lvl="1" indent="-285750" defTabSz="1244600">
                <a:lnSpc>
                  <a:spcPct val="90000"/>
                </a:lnSpc>
                <a:spcAft>
                  <a:spcPct val="15000"/>
                </a:spcAft>
                <a:buFontTx/>
                <a:buChar char="••"/>
                <a:defRPr/>
              </a:pPr>
              <a:r>
                <a:rPr lang="en-US" altLang="zh-TW" sz="2400" dirty="0">
                  <a:solidFill>
                    <a:srgbClr val="E71255"/>
                  </a:solidFill>
                  <a:latin typeface="微軟正黑體" panose="020B0604030504040204" pitchFamily="34" charset="-120"/>
                  <a:ea typeface="微軟正黑體" panose="020B0604030504040204" pitchFamily="34" charset="-120"/>
                </a:rPr>
                <a:t>1d</a:t>
              </a:r>
              <a:r>
                <a:rPr lang="zh-TW" altLang="en-US" sz="2400" dirty="0">
                  <a:solidFill>
                    <a:srgbClr val="E71255"/>
                  </a:solidFill>
                  <a:latin typeface="微軟正黑體" panose="020B0604030504040204" pitchFamily="34" charset="-120"/>
                  <a:ea typeface="微軟正黑體" panose="020B0604030504040204" pitchFamily="34" charset="-120"/>
                </a:rPr>
                <a:t>技能原理</a:t>
              </a:r>
            </a:p>
          </p:txBody>
        </p:sp>
        <p:sp>
          <p:nvSpPr>
            <p:cNvPr id="47" name="手繪多邊形 46">
              <a:extLst>
                <a:ext uri="{FF2B5EF4-FFF2-40B4-BE49-F238E27FC236}">
                  <a16:creationId xmlns:a16="http://schemas.microsoft.com/office/drawing/2014/main" xmlns="" id="{97E847A2-329B-4C0F-BB2D-459EF4603DB5}"/>
                </a:ext>
              </a:extLst>
            </p:cNvPr>
            <p:cNvSpPr/>
            <p:nvPr/>
          </p:nvSpPr>
          <p:spPr>
            <a:xfrm>
              <a:off x="2532291" y="1491790"/>
              <a:ext cx="1876920" cy="1959937"/>
            </a:xfrm>
            <a:custGeom>
              <a:avLst/>
              <a:gdLst>
                <a:gd name="connsiteX0" fmla="*/ 0 w 2402161"/>
                <a:gd name="connsiteY0" fmla="*/ 2402161 h 2402161"/>
                <a:gd name="connsiteX1" fmla="*/ 2402161 w 2402161"/>
                <a:gd name="connsiteY1" fmla="*/ 0 h 2402161"/>
                <a:gd name="connsiteX2" fmla="*/ 2402161 w 2402161"/>
                <a:gd name="connsiteY2" fmla="*/ 2402161 h 2402161"/>
                <a:gd name="connsiteX3" fmla="*/ 0 w 2402161"/>
                <a:gd name="connsiteY3" fmla="*/ 2402161 h 2402161"/>
              </a:gdLst>
              <a:ahLst/>
              <a:cxnLst>
                <a:cxn ang="0">
                  <a:pos x="connsiteX0" y="connsiteY0"/>
                </a:cxn>
                <a:cxn ang="0">
                  <a:pos x="connsiteX1" y="connsiteY1"/>
                </a:cxn>
                <a:cxn ang="0">
                  <a:pos x="connsiteX2" y="connsiteY2"/>
                </a:cxn>
                <a:cxn ang="0">
                  <a:pos x="connsiteX3" y="connsiteY3"/>
                </a:cxn>
              </a:cxnLst>
              <a:rect l="l" t="t" r="r" b="b"/>
              <a:pathLst>
                <a:path w="2402161" h="2402161">
                  <a:moveTo>
                    <a:pt x="0" y="2402161"/>
                  </a:moveTo>
                  <a:cubicBezTo>
                    <a:pt x="0" y="1075484"/>
                    <a:pt x="1075484" y="0"/>
                    <a:pt x="2402161" y="0"/>
                  </a:cubicBezTo>
                  <a:lnTo>
                    <a:pt x="2402161" y="2402161"/>
                  </a:lnTo>
                  <a:lnTo>
                    <a:pt x="0" y="2402161"/>
                  </a:lnTo>
                  <a:close/>
                </a:path>
              </a:pathLst>
            </a:custGeom>
            <a:solidFill>
              <a:srgbClr val="FB7A9A"/>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002281" tIns="1002281" rIns="298704" bIns="298704" spcCol="1270" anchor="ctr"/>
            <a:lstStyle/>
            <a:p>
              <a:pPr algn="ctr" defTabSz="1866900">
                <a:lnSpc>
                  <a:spcPct val="90000"/>
                </a:lnSpc>
                <a:spcAft>
                  <a:spcPct val="35000"/>
                </a:spcAft>
                <a:defRPr/>
              </a:pPr>
              <a:r>
                <a:rPr lang="zh-TW" altLang="en-US" sz="2800" b="1" dirty="0">
                  <a:latin typeface="微軟正黑體" panose="020B0604030504040204" pitchFamily="34" charset="-120"/>
                  <a:ea typeface="微軟正黑體" panose="020B0604030504040204" pitchFamily="34" charset="-120"/>
                </a:rPr>
                <a:t>認知</a:t>
              </a:r>
            </a:p>
          </p:txBody>
        </p:sp>
        <p:sp>
          <p:nvSpPr>
            <p:cNvPr id="48" name="手繪多邊形 47">
              <a:extLst>
                <a:ext uri="{FF2B5EF4-FFF2-40B4-BE49-F238E27FC236}">
                  <a16:creationId xmlns:a16="http://schemas.microsoft.com/office/drawing/2014/main" xmlns="" id="{83E95727-9643-4869-BD6C-BB291CA1FD32}"/>
                </a:ext>
              </a:extLst>
            </p:cNvPr>
            <p:cNvSpPr/>
            <p:nvPr/>
          </p:nvSpPr>
          <p:spPr>
            <a:xfrm>
              <a:off x="4464516" y="1491790"/>
              <a:ext cx="1800875" cy="1959937"/>
            </a:xfrm>
            <a:custGeom>
              <a:avLst/>
              <a:gdLst>
                <a:gd name="connsiteX0" fmla="*/ 0 w 2402161"/>
                <a:gd name="connsiteY0" fmla="*/ 2402161 h 2402161"/>
                <a:gd name="connsiteX1" fmla="*/ 2402161 w 2402161"/>
                <a:gd name="connsiteY1" fmla="*/ 0 h 2402161"/>
                <a:gd name="connsiteX2" fmla="*/ 2402161 w 2402161"/>
                <a:gd name="connsiteY2" fmla="*/ 2402161 h 2402161"/>
                <a:gd name="connsiteX3" fmla="*/ 0 w 2402161"/>
                <a:gd name="connsiteY3" fmla="*/ 2402161 h 2402161"/>
              </a:gdLst>
              <a:ahLst/>
              <a:cxnLst>
                <a:cxn ang="0">
                  <a:pos x="connsiteX0" y="connsiteY0"/>
                </a:cxn>
                <a:cxn ang="0">
                  <a:pos x="connsiteX1" y="connsiteY1"/>
                </a:cxn>
                <a:cxn ang="0">
                  <a:pos x="connsiteX2" y="connsiteY2"/>
                </a:cxn>
                <a:cxn ang="0">
                  <a:pos x="connsiteX3" y="connsiteY3"/>
                </a:cxn>
              </a:cxnLst>
              <a:rect l="l" t="t" r="r" b="b"/>
              <a:pathLst>
                <a:path w="2402161" h="2402161">
                  <a:moveTo>
                    <a:pt x="0" y="0"/>
                  </a:moveTo>
                  <a:cubicBezTo>
                    <a:pt x="1326677" y="0"/>
                    <a:pt x="2402161" y="1075484"/>
                    <a:pt x="2402161" y="2402161"/>
                  </a:cubicBezTo>
                  <a:lnTo>
                    <a:pt x="0" y="240216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298704" tIns="1002281" rIns="1002281" bIns="298704" spcCol="1270" anchor="ctr"/>
            <a:lstStyle/>
            <a:p>
              <a:pPr algn="ctr" defTabSz="1866900">
                <a:lnSpc>
                  <a:spcPct val="90000"/>
                </a:lnSpc>
                <a:spcAft>
                  <a:spcPct val="35000"/>
                </a:spcAft>
                <a:defRPr/>
              </a:pPr>
              <a:r>
                <a:rPr lang="zh-TW" altLang="en-US" sz="2800" b="1" dirty="0">
                  <a:latin typeface="微軟正黑體" panose="020B0604030504040204" pitchFamily="34" charset="-120"/>
                  <a:ea typeface="微軟正黑體" panose="020B0604030504040204" pitchFamily="34" charset="-120"/>
                </a:rPr>
                <a:t>情意</a:t>
              </a:r>
            </a:p>
          </p:txBody>
        </p:sp>
        <p:sp>
          <p:nvSpPr>
            <p:cNvPr id="49" name="手繪多邊形 48">
              <a:extLst>
                <a:ext uri="{FF2B5EF4-FFF2-40B4-BE49-F238E27FC236}">
                  <a16:creationId xmlns:a16="http://schemas.microsoft.com/office/drawing/2014/main" xmlns="" id="{8A346BA6-95D0-4BF3-9C9D-70FB37572B76}"/>
                </a:ext>
              </a:extLst>
            </p:cNvPr>
            <p:cNvSpPr/>
            <p:nvPr/>
          </p:nvSpPr>
          <p:spPr>
            <a:xfrm>
              <a:off x="4519821" y="3562338"/>
              <a:ext cx="1745570" cy="1979342"/>
            </a:xfrm>
            <a:custGeom>
              <a:avLst/>
              <a:gdLst>
                <a:gd name="connsiteX0" fmla="*/ 0 w 2402161"/>
                <a:gd name="connsiteY0" fmla="*/ 2402161 h 2402161"/>
                <a:gd name="connsiteX1" fmla="*/ 2402161 w 2402161"/>
                <a:gd name="connsiteY1" fmla="*/ 0 h 2402161"/>
                <a:gd name="connsiteX2" fmla="*/ 2402161 w 2402161"/>
                <a:gd name="connsiteY2" fmla="*/ 2402161 h 2402161"/>
                <a:gd name="connsiteX3" fmla="*/ 0 w 2402161"/>
                <a:gd name="connsiteY3" fmla="*/ 2402161 h 2402161"/>
              </a:gdLst>
              <a:ahLst/>
              <a:cxnLst>
                <a:cxn ang="0">
                  <a:pos x="connsiteX0" y="connsiteY0"/>
                </a:cxn>
                <a:cxn ang="0">
                  <a:pos x="connsiteX1" y="connsiteY1"/>
                </a:cxn>
                <a:cxn ang="0">
                  <a:pos x="connsiteX2" y="connsiteY2"/>
                </a:cxn>
                <a:cxn ang="0">
                  <a:pos x="connsiteX3" y="connsiteY3"/>
                </a:cxn>
              </a:cxnLst>
              <a:rect l="l" t="t" r="r" b="b"/>
              <a:pathLst>
                <a:path w="2402161" h="2402161">
                  <a:moveTo>
                    <a:pt x="2402161" y="0"/>
                  </a:moveTo>
                  <a:cubicBezTo>
                    <a:pt x="2402161" y="1326677"/>
                    <a:pt x="1326677" y="2402161"/>
                    <a:pt x="0" y="2402161"/>
                  </a:cubicBezTo>
                  <a:lnTo>
                    <a:pt x="0" y="0"/>
                  </a:lnTo>
                  <a:lnTo>
                    <a:pt x="2402161" y="0"/>
                  </a:lnTo>
                  <a:close/>
                </a:path>
              </a:pathLst>
            </a:custGeom>
            <a:solidFill>
              <a:srgbClr val="FFC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98704" tIns="298705" rIns="1002282" bIns="1002281" spcCol="1270" anchor="ctr"/>
            <a:lstStyle/>
            <a:p>
              <a:pPr algn="ctr" defTabSz="1866900">
                <a:lnSpc>
                  <a:spcPct val="90000"/>
                </a:lnSpc>
                <a:spcAft>
                  <a:spcPct val="35000"/>
                </a:spcAft>
                <a:defRPr/>
              </a:pPr>
              <a:endParaRPr lang="en-US" altLang="zh-TW" sz="2800" b="1" dirty="0">
                <a:latin typeface="微軟正黑體" panose="020B0604030504040204" pitchFamily="34" charset="-120"/>
                <a:ea typeface="微軟正黑體" panose="020B0604030504040204" pitchFamily="34" charset="-120"/>
              </a:endParaRPr>
            </a:p>
            <a:p>
              <a:pPr algn="ctr" defTabSz="1866900">
                <a:lnSpc>
                  <a:spcPct val="90000"/>
                </a:lnSpc>
                <a:spcAft>
                  <a:spcPct val="35000"/>
                </a:spcAft>
                <a:defRPr/>
              </a:pPr>
              <a:r>
                <a:rPr lang="zh-TW" altLang="en-US" sz="2800" b="1" dirty="0">
                  <a:latin typeface="微軟正黑體" panose="020B0604030504040204" pitchFamily="34" charset="-120"/>
                  <a:ea typeface="微軟正黑體" panose="020B0604030504040204" pitchFamily="34" charset="-120"/>
                </a:rPr>
                <a:t>技能</a:t>
              </a:r>
            </a:p>
          </p:txBody>
        </p:sp>
        <p:sp>
          <p:nvSpPr>
            <p:cNvPr id="50" name="手繪多邊形 49">
              <a:extLst>
                <a:ext uri="{FF2B5EF4-FFF2-40B4-BE49-F238E27FC236}">
                  <a16:creationId xmlns:a16="http://schemas.microsoft.com/office/drawing/2014/main" xmlns="" id="{384C3C34-DFCE-40A9-983F-7F62C4C8DEC7}"/>
                </a:ext>
              </a:extLst>
            </p:cNvPr>
            <p:cNvSpPr/>
            <p:nvPr/>
          </p:nvSpPr>
          <p:spPr>
            <a:xfrm>
              <a:off x="2532291" y="3562338"/>
              <a:ext cx="1876920" cy="1979342"/>
            </a:xfrm>
            <a:custGeom>
              <a:avLst/>
              <a:gdLst>
                <a:gd name="connsiteX0" fmla="*/ 0 w 2402161"/>
                <a:gd name="connsiteY0" fmla="*/ 2402161 h 2402161"/>
                <a:gd name="connsiteX1" fmla="*/ 2402161 w 2402161"/>
                <a:gd name="connsiteY1" fmla="*/ 0 h 2402161"/>
                <a:gd name="connsiteX2" fmla="*/ 2402161 w 2402161"/>
                <a:gd name="connsiteY2" fmla="*/ 2402161 h 2402161"/>
                <a:gd name="connsiteX3" fmla="*/ 0 w 2402161"/>
                <a:gd name="connsiteY3" fmla="*/ 2402161 h 2402161"/>
              </a:gdLst>
              <a:ahLst/>
              <a:cxnLst>
                <a:cxn ang="0">
                  <a:pos x="connsiteX0" y="connsiteY0"/>
                </a:cxn>
                <a:cxn ang="0">
                  <a:pos x="connsiteX1" y="connsiteY1"/>
                </a:cxn>
                <a:cxn ang="0">
                  <a:pos x="connsiteX2" y="connsiteY2"/>
                </a:cxn>
                <a:cxn ang="0">
                  <a:pos x="connsiteX3" y="connsiteY3"/>
                </a:cxn>
              </a:cxnLst>
              <a:rect l="l" t="t" r="r" b="b"/>
              <a:pathLst>
                <a:path w="2402161" h="2402161">
                  <a:moveTo>
                    <a:pt x="2402161" y="2402161"/>
                  </a:moveTo>
                  <a:cubicBezTo>
                    <a:pt x="1075484" y="2402161"/>
                    <a:pt x="0" y="1326677"/>
                    <a:pt x="0" y="0"/>
                  </a:cubicBezTo>
                  <a:lnTo>
                    <a:pt x="2402161" y="0"/>
                  </a:lnTo>
                  <a:lnTo>
                    <a:pt x="2402161" y="240216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002281" tIns="298704" rIns="298704" bIns="1002281" spcCol="1270" anchor="ctr"/>
            <a:lstStyle/>
            <a:p>
              <a:pPr algn="ctr" defTabSz="1866900">
                <a:lnSpc>
                  <a:spcPct val="90000"/>
                </a:lnSpc>
                <a:spcAft>
                  <a:spcPct val="35000"/>
                </a:spcAft>
                <a:defRPr/>
              </a:pPr>
              <a:endParaRPr lang="en-US" altLang="zh-TW" sz="2800" b="1" dirty="0">
                <a:latin typeface="微軟正黑體" panose="020B0604030504040204" pitchFamily="34" charset="-120"/>
                <a:ea typeface="微軟正黑體" panose="020B0604030504040204" pitchFamily="34" charset="-120"/>
              </a:endParaRPr>
            </a:p>
            <a:p>
              <a:pPr algn="ctr" defTabSz="1866900">
                <a:lnSpc>
                  <a:spcPct val="90000"/>
                </a:lnSpc>
                <a:spcAft>
                  <a:spcPct val="35000"/>
                </a:spcAft>
                <a:defRPr/>
              </a:pPr>
              <a:r>
                <a:rPr lang="zh-TW" altLang="en-US" sz="2800" b="1" dirty="0">
                  <a:latin typeface="微軟正黑體" panose="020B0604030504040204" pitchFamily="34" charset="-120"/>
                  <a:ea typeface="微軟正黑體" panose="020B0604030504040204" pitchFamily="34" charset="-120"/>
                </a:rPr>
                <a:t>行為</a:t>
              </a:r>
            </a:p>
          </p:txBody>
        </p:sp>
        <p:sp>
          <p:nvSpPr>
            <p:cNvPr id="51" name="圓形箭號 50">
              <a:extLst>
                <a:ext uri="{FF2B5EF4-FFF2-40B4-BE49-F238E27FC236}">
                  <a16:creationId xmlns:a16="http://schemas.microsoft.com/office/drawing/2014/main" xmlns="" id="{CF15827E-711C-4E31-B825-372B03738CCE}"/>
                </a:ext>
              </a:extLst>
            </p:cNvPr>
            <p:cNvSpPr/>
            <p:nvPr/>
          </p:nvSpPr>
          <p:spPr>
            <a:xfrm>
              <a:off x="4049727" y="3009286"/>
              <a:ext cx="829578" cy="719938"/>
            </a:xfrm>
            <a:prstGeom prst="circular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52" name="圓形箭號 51">
              <a:extLst>
                <a:ext uri="{FF2B5EF4-FFF2-40B4-BE49-F238E27FC236}">
                  <a16:creationId xmlns:a16="http://schemas.microsoft.com/office/drawing/2014/main" xmlns="" id="{D0EBA61F-4A1C-442A-8EE7-D06283ABC1A0}"/>
                </a:ext>
              </a:extLst>
            </p:cNvPr>
            <p:cNvSpPr/>
            <p:nvPr/>
          </p:nvSpPr>
          <p:spPr>
            <a:xfrm rot="10800000">
              <a:off x="4049727" y="3284841"/>
              <a:ext cx="829578" cy="721878"/>
            </a:xfrm>
            <a:prstGeom prst="circular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sp>
        <p:nvSpPr>
          <p:cNvPr id="100357" name="矩形 1">
            <a:extLst>
              <a:ext uri="{FF2B5EF4-FFF2-40B4-BE49-F238E27FC236}">
                <a16:creationId xmlns:a16="http://schemas.microsoft.com/office/drawing/2014/main" xmlns="" id="{9FDC35D2-36CE-45F6-B34E-0E20C3E7C27A}"/>
              </a:ext>
            </a:extLst>
          </p:cNvPr>
          <p:cNvSpPr>
            <a:spLocks noChangeArrowheads="1"/>
          </p:cNvSpPr>
          <p:nvPr/>
        </p:nvSpPr>
        <p:spPr bwMode="auto">
          <a:xfrm>
            <a:off x="4211638" y="4652963"/>
            <a:ext cx="45720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defTabSz="124460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285750" indent="-285750" defTabSz="124460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defTabSz="1244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defTabSz="1244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defTabSz="1244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lvl="1" algn="r">
              <a:spcBef>
                <a:spcPct val="0"/>
              </a:spcBef>
              <a:buFontTx/>
              <a:buChar char="•"/>
            </a:pPr>
            <a:r>
              <a:rPr lang="en-US" altLang="zh-TW" sz="2400">
                <a:solidFill>
                  <a:srgbClr val="0070C0"/>
                </a:solidFill>
              </a:rPr>
              <a:t>3a</a:t>
            </a:r>
            <a:r>
              <a:rPr lang="zh-TW" altLang="en-US" sz="2400">
                <a:solidFill>
                  <a:srgbClr val="0070C0"/>
                </a:solidFill>
              </a:rPr>
              <a:t>健康技能</a:t>
            </a:r>
          </a:p>
          <a:p>
            <a:pPr lvl="1" algn="r">
              <a:spcBef>
                <a:spcPct val="0"/>
              </a:spcBef>
              <a:buFontTx/>
              <a:buChar char="•"/>
            </a:pPr>
            <a:r>
              <a:rPr lang="en-US" altLang="zh-TW" sz="2400">
                <a:solidFill>
                  <a:srgbClr val="0070C0"/>
                </a:solidFill>
              </a:rPr>
              <a:t>3b</a:t>
            </a:r>
            <a:r>
              <a:rPr lang="zh-TW" altLang="en-US" sz="2400">
                <a:solidFill>
                  <a:srgbClr val="0070C0"/>
                </a:solidFill>
              </a:rPr>
              <a:t>生活技能</a:t>
            </a:r>
          </a:p>
          <a:p>
            <a:pPr lvl="1" algn="r">
              <a:spcBef>
                <a:spcPct val="0"/>
              </a:spcBef>
              <a:buFontTx/>
              <a:buChar char="•"/>
            </a:pPr>
            <a:r>
              <a:rPr lang="en-US" altLang="zh-TW" sz="2400">
                <a:solidFill>
                  <a:srgbClr val="E71255"/>
                </a:solidFill>
              </a:rPr>
              <a:t>3c</a:t>
            </a:r>
            <a:r>
              <a:rPr lang="zh-TW" altLang="en-US" sz="2400">
                <a:solidFill>
                  <a:srgbClr val="E71255"/>
                </a:solidFill>
              </a:rPr>
              <a:t>技能表現</a:t>
            </a:r>
          </a:p>
          <a:p>
            <a:pPr lvl="1" algn="r">
              <a:spcBef>
                <a:spcPct val="0"/>
              </a:spcBef>
              <a:buFontTx/>
              <a:buChar char="•"/>
            </a:pPr>
            <a:r>
              <a:rPr lang="en-US" altLang="zh-TW" sz="2400">
                <a:solidFill>
                  <a:srgbClr val="E71255"/>
                </a:solidFill>
              </a:rPr>
              <a:t>3d</a:t>
            </a:r>
            <a:r>
              <a:rPr lang="zh-TW" altLang="en-US" sz="2400">
                <a:solidFill>
                  <a:srgbClr val="E71255"/>
                </a:solidFill>
              </a:rPr>
              <a:t>策略運用</a:t>
            </a:r>
            <a:endParaRPr lang="zh-TW" altLang="en-US" sz="1600">
              <a:solidFill>
                <a:srgbClr val="E71255"/>
              </a:solidFill>
            </a:endParaRPr>
          </a:p>
        </p:txBody>
      </p:sp>
      <p:sp>
        <p:nvSpPr>
          <p:cNvPr id="17" name="標題 1">
            <a:extLst>
              <a:ext uri="{FF2B5EF4-FFF2-40B4-BE49-F238E27FC236}">
                <a16:creationId xmlns:a16="http://schemas.microsoft.com/office/drawing/2014/main" xmlns="" id="{1B6C91FC-DB22-49E1-8682-C19B76805E58}"/>
              </a:ext>
            </a:extLst>
          </p:cNvPr>
          <p:cNvSpPr txBox="1">
            <a:spLocks/>
          </p:cNvSpPr>
          <p:nvPr/>
        </p:nvSpPr>
        <p:spPr>
          <a:xfrm>
            <a:off x="841375" y="260350"/>
            <a:ext cx="6034088" cy="706438"/>
          </a:xfrm>
          <a:prstGeom prst="rect">
            <a:avLst/>
          </a:prstGeom>
        </p:spPr>
        <p:txBody>
          <a:bodyPr bIns="91440" anchor="ctr"/>
          <a:lstStyle/>
          <a:p>
            <a:pPr eaLnBrk="1" fontAlgn="auto" hangingPunct="1">
              <a:spcAft>
                <a:spcPts val="0"/>
              </a:spcAft>
              <a:defRPr/>
            </a:pPr>
            <a:r>
              <a:rPr kumimoji="0" lang="zh-TW" altLang="en-US" sz="4400" b="1" dirty="0">
                <a:solidFill>
                  <a:srgbClr val="FF0000"/>
                </a:solidFill>
                <a:latin typeface="微軟正黑體" panose="020B0604030504040204" pitchFamily="34" charset="-120"/>
                <a:ea typeface="微軟正黑體" panose="020B0604030504040204" pitchFamily="34" charset="-120"/>
                <a:cs typeface="+mj-cs"/>
              </a:rPr>
              <a:t>學習表現</a:t>
            </a:r>
            <a:r>
              <a:rPr kumimoji="0" lang="zh-TW" altLang="en-US" sz="2800" dirty="0">
                <a:latin typeface="微軟正黑體" panose="020B0604030504040204" pitchFamily="34" charset="-120"/>
                <a:ea typeface="微軟正黑體" panose="020B0604030504040204" pitchFamily="34" charset="-120"/>
                <a:cs typeface="+mj-cs"/>
              </a:rPr>
              <a:t>架構圖</a:t>
            </a:r>
            <a:endParaRPr kumimoji="0" lang="zh-TW" altLang="en-US" sz="3600" dirty="0">
              <a:latin typeface="微軟正黑體" panose="020B0604030504040204" pitchFamily="34" charset="-120"/>
              <a:ea typeface="微軟正黑體" panose="020B0604030504040204" pitchFamily="34" charset="-120"/>
              <a:cs typeface="+mj-cs"/>
            </a:endParaRPr>
          </a:p>
        </p:txBody>
      </p:sp>
      <p:sp>
        <p:nvSpPr>
          <p:cNvPr id="100359" name="矩形 17">
            <a:extLst>
              <a:ext uri="{FF2B5EF4-FFF2-40B4-BE49-F238E27FC236}">
                <a16:creationId xmlns:a16="http://schemas.microsoft.com/office/drawing/2014/main" xmlns="" id="{D515F3AF-9682-4CE1-B163-E9B1DB8D3A05}"/>
              </a:ext>
            </a:extLst>
          </p:cNvPr>
          <p:cNvSpPr>
            <a:spLocks noChangeArrowheads="1"/>
          </p:cNvSpPr>
          <p:nvPr/>
        </p:nvSpPr>
        <p:spPr bwMode="auto">
          <a:xfrm>
            <a:off x="1116013" y="4679950"/>
            <a:ext cx="4572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defTabSz="124460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285750" indent="-285750" defTabSz="124460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defTabSz="1244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defTabSz="1244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defTabSz="1244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lvl="1">
              <a:spcBef>
                <a:spcPct val="0"/>
              </a:spcBef>
              <a:buFontTx/>
              <a:buChar char="•"/>
            </a:pPr>
            <a:r>
              <a:rPr lang="en-US" altLang="zh-TW" sz="2400">
                <a:solidFill>
                  <a:srgbClr val="0070C0"/>
                </a:solidFill>
              </a:rPr>
              <a:t>4a</a:t>
            </a:r>
            <a:r>
              <a:rPr lang="zh-TW" altLang="en-US" sz="2400">
                <a:solidFill>
                  <a:srgbClr val="0070C0"/>
                </a:solidFill>
              </a:rPr>
              <a:t>自我健康管理</a:t>
            </a:r>
            <a:endParaRPr lang="en-US" altLang="zh-TW" sz="2400">
              <a:solidFill>
                <a:srgbClr val="0070C0"/>
              </a:solidFill>
            </a:endParaRPr>
          </a:p>
          <a:p>
            <a:pPr lvl="1">
              <a:spcBef>
                <a:spcPct val="0"/>
              </a:spcBef>
              <a:buFontTx/>
              <a:buChar char="•"/>
            </a:pPr>
            <a:r>
              <a:rPr lang="en-US" altLang="zh-TW" sz="2400">
                <a:solidFill>
                  <a:srgbClr val="0070C0"/>
                </a:solidFill>
              </a:rPr>
              <a:t>4b</a:t>
            </a:r>
            <a:r>
              <a:rPr lang="zh-TW" altLang="en-US" sz="2400">
                <a:solidFill>
                  <a:srgbClr val="0070C0"/>
                </a:solidFill>
              </a:rPr>
              <a:t>健康倡議宣導</a:t>
            </a:r>
            <a:endParaRPr lang="en-US" altLang="zh-TW" sz="2400">
              <a:solidFill>
                <a:srgbClr val="0070C0"/>
              </a:solidFill>
            </a:endParaRPr>
          </a:p>
          <a:p>
            <a:pPr lvl="1">
              <a:spcBef>
                <a:spcPct val="0"/>
              </a:spcBef>
              <a:buFontTx/>
              <a:buChar char="•"/>
            </a:pPr>
            <a:r>
              <a:rPr lang="en-US" altLang="zh-TW" sz="2400">
                <a:solidFill>
                  <a:srgbClr val="E71255"/>
                </a:solidFill>
              </a:rPr>
              <a:t>4c</a:t>
            </a:r>
            <a:r>
              <a:rPr lang="zh-TW" altLang="en-US" sz="2400">
                <a:solidFill>
                  <a:srgbClr val="E71255"/>
                </a:solidFill>
              </a:rPr>
              <a:t>運動計畫</a:t>
            </a:r>
            <a:endParaRPr lang="en-US" altLang="zh-TW" sz="2400">
              <a:solidFill>
                <a:srgbClr val="E71255"/>
              </a:solidFill>
            </a:endParaRPr>
          </a:p>
          <a:p>
            <a:pPr lvl="1">
              <a:spcBef>
                <a:spcPct val="0"/>
              </a:spcBef>
              <a:buFontTx/>
              <a:buChar char="•"/>
            </a:pPr>
            <a:r>
              <a:rPr lang="en-US" altLang="zh-TW" sz="2400">
                <a:solidFill>
                  <a:srgbClr val="E71255"/>
                </a:solidFill>
              </a:rPr>
              <a:t>4d</a:t>
            </a:r>
            <a:r>
              <a:rPr lang="zh-TW" altLang="en-US" sz="2400">
                <a:solidFill>
                  <a:srgbClr val="E71255"/>
                </a:solidFill>
              </a:rPr>
              <a:t>運動實踐</a:t>
            </a:r>
            <a:endParaRPr lang="zh-TW" altLang="en-US" sz="1600">
              <a:solidFill>
                <a:srgbClr val="E71255"/>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圖片 2">
            <a:extLst>
              <a:ext uri="{FF2B5EF4-FFF2-40B4-BE49-F238E27FC236}">
                <a16:creationId xmlns:a16="http://schemas.microsoft.com/office/drawing/2014/main" xmlns="" id="{DC6529C8-FA76-4FB6-A8CB-65433DDDBDA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061" t="6300" r="15289" b="11115"/>
          <a:stretch>
            <a:fillRect/>
          </a:stretch>
        </p:blipFill>
        <p:spPr bwMode="auto">
          <a:xfrm>
            <a:off x="2420938" y="1854200"/>
            <a:ext cx="455612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文字方塊 5">
            <a:extLst>
              <a:ext uri="{FF2B5EF4-FFF2-40B4-BE49-F238E27FC236}">
                <a16:creationId xmlns:a16="http://schemas.microsoft.com/office/drawing/2014/main" xmlns="" id="{9D9E67F8-2D50-414A-B1EF-F6678A477550}"/>
              </a:ext>
            </a:extLst>
          </p:cNvPr>
          <p:cNvSpPr txBox="1">
            <a:spLocks noChangeArrowheads="1"/>
          </p:cNvSpPr>
          <p:nvPr/>
        </p:nvSpPr>
        <p:spPr bwMode="auto">
          <a:xfrm>
            <a:off x="3962400" y="4265613"/>
            <a:ext cx="49371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400" b="1">
                <a:solidFill>
                  <a:schemeClr val="bg1"/>
                </a:solidFill>
              </a:rPr>
              <a:t>育</a:t>
            </a:r>
          </a:p>
        </p:txBody>
      </p:sp>
      <p:sp>
        <p:nvSpPr>
          <p:cNvPr id="102404" name="文字方塊 6">
            <a:extLst>
              <a:ext uri="{FF2B5EF4-FFF2-40B4-BE49-F238E27FC236}">
                <a16:creationId xmlns:a16="http://schemas.microsoft.com/office/drawing/2014/main" xmlns="" id="{2E429832-68A4-43D0-A3FA-E11F5E13E3E6}"/>
              </a:ext>
            </a:extLst>
          </p:cNvPr>
          <p:cNvSpPr txBox="1">
            <a:spLocks noChangeArrowheads="1"/>
          </p:cNvSpPr>
          <p:nvPr/>
        </p:nvSpPr>
        <p:spPr bwMode="auto">
          <a:xfrm>
            <a:off x="3802063" y="3965575"/>
            <a:ext cx="492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400" b="1">
                <a:solidFill>
                  <a:schemeClr val="bg1"/>
                </a:solidFill>
              </a:rPr>
              <a:t>體</a:t>
            </a:r>
          </a:p>
        </p:txBody>
      </p:sp>
      <p:sp>
        <p:nvSpPr>
          <p:cNvPr id="102405" name="文字方塊 37">
            <a:extLst>
              <a:ext uri="{FF2B5EF4-FFF2-40B4-BE49-F238E27FC236}">
                <a16:creationId xmlns:a16="http://schemas.microsoft.com/office/drawing/2014/main" xmlns="" id="{FDE19AE5-9CDA-467D-80C9-2C0F6163CD62}"/>
              </a:ext>
            </a:extLst>
          </p:cNvPr>
          <p:cNvSpPr txBox="1">
            <a:spLocks noChangeArrowheads="1"/>
          </p:cNvSpPr>
          <p:nvPr/>
        </p:nvSpPr>
        <p:spPr bwMode="auto">
          <a:xfrm>
            <a:off x="4148138" y="2257425"/>
            <a:ext cx="108267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安全生活與</a:t>
            </a:r>
            <a:endParaRPr lang="en-US" altLang="zh-TW" sz="1400" b="1"/>
          </a:p>
          <a:p>
            <a:pPr algn="ctr" eaLnBrk="1" hangingPunct="1">
              <a:spcBef>
                <a:spcPct val="0"/>
              </a:spcBef>
              <a:buFontTx/>
              <a:buNone/>
            </a:pPr>
            <a:r>
              <a:rPr lang="zh-TW" altLang="en-US" sz="1400" b="1"/>
              <a:t>運動防護</a:t>
            </a:r>
          </a:p>
        </p:txBody>
      </p:sp>
      <p:sp>
        <p:nvSpPr>
          <p:cNvPr id="102406" name="文字方塊 38">
            <a:extLst>
              <a:ext uri="{FF2B5EF4-FFF2-40B4-BE49-F238E27FC236}">
                <a16:creationId xmlns:a16="http://schemas.microsoft.com/office/drawing/2014/main" xmlns="" id="{B4AB7350-4828-42F6-8595-049D955DAC76}"/>
              </a:ext>
            </a:extLst>
          </p:cNvPr>
          <p:cNvSpPr txBox="1">
            <a:spLocks noChangeArrowheads="1"/>
          </p:cNvSpPr>
          <p:nvPr/>
        </p:nvSpPr>
        <p:spPr bwMode="auto">
          <a:xfrm>
            <a:off x="5057775" y="2736850"/>
            <a:ext cx="108267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群體健康與</a:t>
            </a:r>
            <a:endParaRPr lang="en-US" altLang="zh-TW" sz="1400" b="1"/>
          </a:p>
          <a:p>
            <a:pPr algn="ctr" eaLnBrk="1" hangingPunct="1">
              <a:spcBef>
                <a:spcPct val="0"/>
              </a:spcBef>
              <a:buFontTx/>
              <a:buNone/>
            </a:pPr>
            <a:r>
              <a:rPr lang="zh-TW" altLang="en-US" sz="1400" b="1"/>
              <a:t>運動參與</a:t>
            </a:r>
          </a:p>
        </p:txBody>
      </p:sp>
      <p:sp>
        <p:nvSpPr>
          <p:cNvPr id="102407" name="文字方塊 39">
            <a:extLst>
              <a:ext uri="{FF2B5EF4-FFF2-40B4-BE49-F238E27FC236}">
                <a16:creationId xmlns:a16="http://schemas.microsoft.com/office/drawing/2014/main" xmlns="" id="{CE8923FF-B47F-4F13-B466-B83F9C8838D3}"/>
              </a:ext>
            </a:extLst>
          </p:cNvPr>
          <p:cNvSpPr txBox="1">
            <a:spLocks noChangeArrowheads="1"/>
          </p:cNvSpPr>
          <p:nvPr/>
        </p:nvSpPr>
        <p:spPr bwMode="auto">
          <a:xfrm>
            <a:off x="3211513" y="2747963"/>
            <a:ext cx="10826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生長、發展</a:t>
            </a:r>
            <a:endParaRPr lang="en-US" altLang="zh-TW" sz="1400" b="1"/>
          </a:p>
          <a:p>
            <a:pPr algn="ctr" eaLnBrk="1" hangingPunct="1">
              <a:spcBef>
                <a:spcPct val="0"/>
              </a:spcBef>
              <a:buFontTx/>
              <a:buNone/>
            </a:pPr>
            <a:r>
              <a:rPr lang="zh-TW" altLang="en-US" sz="1400" b="1"/>
              <a:t>與體適能</a:t>
            </a:r>
          </a:p>
        </p:txBody>
      </p:sp>
      <p:sp>
        <p:nvSpPr>
          <p:cNvPr id="102408" name="文字方塊 32">
            <a:extLst>
              <a:ext uri="{FF2B5EF4-FFF2-40B4-BE49-F238E27FC236}">
                <a16:creationId xmlns:a16="http://schemas.microsoft.com/office/drawing/2014/main" xmlns="" id="{CC9627D4-F855-4289-AF49-24655397D3B8}"/>
              </a:ext>
            </a:extLst>
          </p:cNvPr>
          <p:cNvSpPr txBox="1">
            <a:spLocks noChangeArrowheads="1"/>
          </p:cNvSpPr>
          <p:nvPr/>
        </p:nvSpPr>
        <p:spPr bwMode="auto">
          <a:xfrm>
            <a:off x="5600700" y="3549650"/>
            <a:ext cx="9032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個人衛生</a:t>
            </a:r>
            <a:endParaRPr lang="en-US" altLang="zh-TW" sz="1400" b="1"/>
          </a:p>
          <a:p>
            <a:pPr algn="ctr" eaLnBrk="1" hangingPunct="1">
              <a:spcBef>
                <a:spcPct val="0"/>
              </a:spcBef>
              <a:buFontTx/>
              <a:buNone/>
            </a:pPr>
            <a:r>
              <a:rPr lang="zh-TW" altLang="en-US" sz="1400" b="1"/>
              <a:t>與性教育</a:t>
            </a:r>
          </a:p>
        </p:txBody>
      </p:sp>
      <p:sp>
        <p:nvSpPr>
          <p:cNvPr id="102409" name="文字方塊 33">
            <a:extLst>
              <a:ext uri="{FF2B5EF4-FFF2-40B4-BE49-F238E27FC236}">
                <a16:creationId xmlns:a16="http://schemas.microsoft.com/office/drawing/2014/main" xmlns="" id="{85D17512-AF56-46B6-A1A8-8F368EEE3398}"/>
              </a:ext>
            </a:extLst>
          </p:cNvPr>
          <p:cNvSpPr txBox="1">
            <a:spLocks noChangeArrowheads="1"/>
          </p:cNvSpPr>
          <p:nvPr/>
        </p:nvSpPr>
        <p:spPr bwMode="auto">
          <a:xfrm>
            <a:off x="5402263" y="4360863"/>
            <a:ext cx="108267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人、食物與</a:t>
            </a:r>
            <a:endParaRPr lang="en-US" altLang="zh-TW" sz="1400" b="1"/>
          </a:p>
          <a:p>
            <a:pPr algn="ctr" eaLnBrk="1" hangingPunct="1">
              <a:spcBef>
                <a:spcPct val="0"/>
              </a:spcBef>
              <a:buFontTx/>
              <a:buNone/>
            </a:pPr>
            <a:r>
              <a:rPr lang="zh-TW" altLang="en-US" sz="1400" b="1"/>
              <a:t>健康消費</a:t>
            </a:r>
          </a:p>
        </p:txBody>
      </p:sp>
      <p:sp>
        <p:nvSpPr>
          <p:cNvPr id="102410" name="文字方塊 34">
            <a:extLst>
              <a:ext uri="{FF2B5EF4-FFF2-40B4-BE49-F238E27FC236}">
                <a16:creationId xmlns:a16="http://schemas.microsoft.com/office/drawing/2014/main" xmlns="" id="{96C297F2-6B7E-4BFD-99DB-CB6E442C0E44}"/>
              </a:ext>
            </a:extLst>
          </p:cNvPr>
          <p:cNvSpPr txBox="1">
            <a:spLocks noChangeArrowheads="1"/>
          </p:cNvSpPr>
          <p:nvPr/>
        </p:nvSpPr>
        <p:spPr bwMode="auto">
          <a:xfrm>
            <a:off x="4652963" y="4975225"/>
            <a:ext cx="10826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身心健康與</a:t>
            </a:r>
            <a:endParaRPr lang="en-US" altLang="zh-TW" sz="1400" b="1"/>
          </a:p>
          <a:p>
            <a:pPr algn="ctr" eaLnBrk="1" hangingPunct="1">
              <a:spcBef>
                <a:spcPct val="0"/>
              </a:spcBef>
              <a:buFontTx/>
              <a:buNone/>
            </a:pPr>
            <a:r>
              <a:rPr lang="zh-TW" altLang="en-US" sz="1400" b="1"/>
              <a:t>疾病預防</a:t>
            </a:r>
          </a:p>
        </p:txBody>
      </p:sp>
      <p:sp>
        <p:nvSpPr>
          <p:cNvPr id="102411" name="文字方塊 19">
            <a:extLst>
              <a:ext uri="{FF2B5EF4-FFF2-40B4-BE49-F238E27FC236}">
                <a16:creationId xmlns:a16="http://schemas.microsoft.com/office/drawing/2014/main" xmlns="" id="{AA947EB1-936D-4A76-B8B0-83272844AEB4}"/>
              </a:ext>
            </a:extLst>
          </p:cNvPr>
          <p:cNvSpPr txBox="1">
            <a:spLocks noChangeArrowheads="1"/>
          </p:cNvSpPr>
          <p:nvPr/>
        </p:nvSpPr>
        <p:spPr bwMode="auto">
          <a:xfrm>
            <a:off x="2871788" y="3603625"/>
            <a:ext cx="903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表現</a:t>
            </a:r>
            <a:r>
              <a:rPr lang="zh-TW" altLang="en-US" sz="1400" b="1">
                <a:solidFill>
                  <a:srgbClr val="FF0000"/>
                </a:solidFill>
              </a:rPr>
              <a:t>類</a:t>
            </a:r>
            <a:r>
              <a:rPr lang="zh-TW" altLang="en-US" sz="1400" b="1"/>
              <a:t>型</a:t>
            </a:r>
            <a:endParaRPr lang="en-US" altLang="zh-TW" sz="1400" b="1"/>
          </a:p>
          <a:p>
            <a:pPr algn="ctr" eaLnBrk="1" hangingPunct="1">
              <a:spcBef>
                <a:spcPct val="0"/>
              </a:spcBef>
              <a:buFontTx/>
              <a:buNone/>
            </a:pPr>
            <a:r>
              <a:rPr lang="zh-TW" altLang="en-US" sz="1400" b="1"/>
              <a:t>運動</a:t>
            </a:r>
          </a:p>
        </p:txBody>
      </p:sp>
      <p:sp>
        <p:nvSpPr>
          <p:cNvPr id="102412" name="文字方塊 20">
            <a:extLst>
              <a:ext uri="{FF2B5EF4-FFF2-40B4-BE49-F238E27FC236}">
                <a16:creationId xmlns:a16="http://schemas.microsoft.com/office/drawing/2014/main" xmlns="" id="{B287C017-72AC-4F77-9549-2DA0B5BACAE3}"/>
              </a:ext>
            </a:extLst>
          </p:cNvPr>
          <p:cNvSpPr txBox="1">
            <a:spLocks noChangeArrowheads="1"/>
          </p:cNvSpPr>
          <p:nvPr/>
        </p:nvSpPr>
        <p:spPr bwMode="auto">
          <a:xfrm>
            <a:off x="3054350" y="4314825"/>
            <a:ext cx="9032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競爭</a:t>
            </a:r>
            <a:r>
              <a:rPr lang="zh-TW" altLang="en-US" sz="1400" b="1">
                <a:solidFill>
                  <a:srgbClr val="FF0000"/>
                </a:solidFill>
              </a:rPr>
              <a:t>類</a:t>
            </a:r>
            <a:r>
              <a:rPr lang="zh-TW" altLang="en-US" sz="1400" b="1"/>
              <a:t>型</a:t>
            </a:r>
            <a:endParaRPr lang="en-US" altLang="zh-TW" sz="1400" b="1"/>
          </a:p>
          <a:p>
            <a:pPr algn="ctr" eaLnBrk="1" hangingPunct="1">
              <a:spcBef>
                <a:spcPct val="0"/>
              </a:spcBef>
              <a:buFontTx/>
              <a:buNone/>
            </a:pPr>
            <a:r>
              <a:rPr lang="zh-TW" altLang="en-US" sz="1400" b="1"/>
              <a:t>運動</a:t>
            </a:r>
          </a:p>
        </p:txBody>
      </p:sp>
      <p:sp>
        <p:nvSpPr>
          <p:cNvPr id="102413" name="文字方塊 21">
            <a:extLst>
              <a:ext uri="{FF2B5EF4-FFF2-40B4-BE49-F238E27FC236}">
                <a16:creationId xmlns:a16="http://schemas.microsoft.com/office/drawing/2014/main" xmlns="" id="{88BA40DF-53E3-49C1-B7FF-860DA3647823}"/>
              </a:ext>
            </a:extLst>
          </p:cNvPr>
          <p:cNvSpPr txBox="1">
            <a:spLocks noChangeArrowheads="1"/>
          </p:cNvSpPr>
          <p:nvPr/>
        </p:nvSpPr>
        <p:spPr bwMode="auto">
          <a:xfrm>
            <a:off x="3771900" y="4943475"/>
            <a:ext cx="9032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400" b="1"/>
              <a:t>挑戰</a:t>
            </a:r>
            <a:r>
              <a:rPr lang="zh-TW" altLang="en-US" sz="1400" b="1">
                <a:solidFill>
                  <a:srgbClr val="FF0000"/>
                </a:solidFill>
              </a:rPr>
              <a:t>類</a:t>
            </a:r>
            <a:r>
              <a:rPr lang="zh-TW" altLang="en-US" sz="1400" b="1"/>
              <a:t>型</a:t>
            </a:r>
            <a:endParaRPr lang="en-US" altLang="zh-TW" sz="1400" b="1"/>
          </a:p>
          <a:p>
            <a:pPr algn="ctr" eaLnBrk="1" hangingPunct="1">
              <a:spcBef>
                <a:spcPct val="0"/>
              </a:spcBef>
              <a:buFontTx/>
              <a:buNone/>
            </a:pPr>
            <a:r>
              <a:rPr lang="zh-TW" altLang="en-US" sz="1400" b="1"/>
              <a:t>運動</a:t>
            </a:r>
            <a:endParaRPr lang="en-US" altLang="zh-TW" sz="1400" b="1"/>
          </a:p>
        </p:txBody>
      </p:sp>
      <p:sp>
        <p:nvSpPr>
          <p:cNvPr id="102414" name="矩形 4">
            <a:extLst>
              <a:ext uri="{FF2B5EF4-FFF2-40B4-BE49-F238E27FC236}">
                <a16:creationId xmlns:a16="http://schemas.microsoft.com/office/drawing/2014/main" xmlns="" id="{1A7B0156-E80A-41C1-B822-947B26BE6D1E}"/>
              </a:ext>
            </a:extLst>
          </p:cNvPr>
          <p:cNvSpPr>
            <a:spLocks noChangeArrowheads="1"/>
          </p:cNvSpPr>
          <p:nvPr/>
        </p:nvSpPr>
        <p:spPr bwMode="auto">
          <a:xfrm>
            <a:off x="3240088" y="3317875"/>
            <a:ext cx="25558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000">
                <a:solidFill>
                  <a:srgbClr val="E71255"/>
                </a:solidFill>
                <a:latin typeface="Arial" panose="020B0604020202020204" pitchFamily="34" charset="0"/>
                <a:ea typeface="新細明體" panose="02020500000000000000" pitchFamily="18" charset="-120"/>
              </a:rPr>
              <a:t>I</a:t>
            </a:r>
            <a:endParaRPr lang="zh-TW" altLang="en-US" sz="2000">
              <a:solidFill>
                <a:srgbClr val="E71255"/>
              </a:solidFill>
              <a:latin typeface="Arial" panose="020B0604020202020204" pitchFamily="34" charset="0"/>
              <a:ea typeface="新細明體" panose="02020500000000000000" pitchFamily="18" charset="-120"/>
            </a:endParaRPr>
          </a:p>
        </p:txBody>
      </p:sp>
      <p:sp>
        <p:nvSpPr>
          <p:cNvPr id="102415" name="矩形 36">
            <a:extLst>
              <a:ext uri="{FF2B5EF4-FFF2-40B4-BE49-F238E27FC236}">
                <a16:creationId xmlns:a16="http://schemas.microsoft.com/office/drawing/2014/main" xmlns="" id="{5A86B052-46E4-46C1-B21B-08FC5ECF098F}"/>
              </a:ext>
            </a:extLst>
          </p:cNvPr>
          <p:cNvSpPr>
            <a:spLocks noChangeArrowheads="1"/>
          </p:cNvSpPr>
          <p:nvPr/>
        </p:nvSpPr>
        <p:spPr bwMode="auto">
          <a:xfrm>
            <a:off x="3360738" y="4757738"/>
            <a:ext cx="3698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000">
                <a:solidFill>
                  <a:srgbClr val="E71255"/>
                </a:solidFill>
                <a:latin typeface="Arial" panose="020B0604020202020204" pitchFamily="34" charset="0"/>
                <a:ea typeface="新細明體" panose="02020500000000000000" pitchFamily="18" charset="-120"/>
              </a:rPr>
              <a:t>H</a:t>
            </a:r>
            <a:endParaRPr lang="zh-TW" altLang="en-US" sz="2000">
              <a:solidFill>
                <a:srgbClr val="E71255"/>
              </a:solidFill>
              <a:latin typeface="Arial" panose="020B0604020202020204" pitchFamily="34" charset="0"/>
              <a:ea typeface="新細明體" panose="02020500000000000000" pitchFamily="18" charset="-120"/>
            </a:endParaRPr>
          </a:p>
        </p:txBody>
      </p:sp>
      <p:sp>
        <p:nvSpPr>
          <p:cNvPr id="102416" name="矩形 37">
            <a:extLst>
              <a:ext uri="{FF2B5EF4-FFF2-40B4-BE49-F238E27FC236}">
                <a16:creationId xmlns:a16="http://schemas.microsoft.com/office/drawing/2014/main" xmlns="" id="{83607332-FA5B-4ED7-9814-F3BF9AC8C6CE}"/>
              </a:ext>
            </a:extLst>
          </p:cNvPr>
          <p:cNvSpPr>
            <a:spLocks noChangeArrowheads="1"/>
          </p:cNvSpPr>
          <p:nvPr/>
        </p:nvSpPr>
        <p:spPr bwMode="auto">
          <a:xfrm>
            <a:off x="4073525" y="5332413"/>
            <a:ext cx="3825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000">
                <a:solidFill>
                  <a:srgbClr val="E71255"/>
                </a:solidFill>
                <a:latin typeface="Arial" panose="020B0604020202020204" pitchFamily="34" charset="0"/>
                <a:ea typeface="新細明體" panose="02020500000000000000" pitchFamily="18" charset="-120"/>
              </a:rPr>
              <a:t>G</a:t>
            </a:r>
            <a:endParaRPr lang="zh-TW" altLang="en-US" sz="2000">
              <a:solidFill>
                <a:srgbClr val="E71255"/>
              </a:solidFill>
              <a:latin typeface="Arial" panose="020B0604020202020204" pitchFamily="34" charset="0"/>
              <a:ea typeface="新細明體" panose="02020500000000000000" pitchFamily="18" charset="-120"/>
            </a:endParaRPr>
          </a:p>
        </p:txBody>
      </p:sp>
      <p:sp>
        <p:nvSpPr>
          <p:cNvPr id="102417" name="矩形 38">
            <a:extLst>
              <a:ext uri="{FF2B5EF4-FFF2-40B4-BE49-F238E27FC236}">
                <a16:creationId xmlns:a16="http://schemas.microsoft.com/office/drawing/2014/main" xmlns="" id="{5C398476-CD59-4C4E-BC3E-6FB5FC219B32}"/>
              </a:ext>
            </a:extLst>
          </p:cNvPr>
          <p:cNvSpPr>
            <a:spLocks noChangeArrowheads="1"/>
          </p:cNvSpPr>
          <p:nvPr/>
        </p:nvSpPr>
        <p:spPr bwMode="auto">
          <a:xfrm>
            <a:off x="5749925" y="4757738"/>
            <a:ext cx="355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000">
                <a:solidFill>
                  <a:srgbClr val="0070C0"/>
                </a:solidFill>
                <a:latin typeface="Arial" panose="020B0604020202020204" pitchFamily="34" charset="0"/>
                <a:ea typeface="新細明體" panose="02020500000000000000" pitchFamily="18" charset="-120"/>
              </a:rPr>
              <a:t>E</a:t>
            </a:r>
            <a:endParaRPr lang="zh-TW" altLang="en-US" sz="2000">
              <a:solidFill>
                <a:srgbClr val="0070C0"/>
              </a:solidFill>
              <a:latin typeface="Arial" panose="020B0604020202020204" pitchFamily="34" charset="0"/>
              <a:ea typeface="新細明體" panose="02020500000000000000" pitchFamily="18" charset="-120"/>
            </a:endParaRPr>
          </a:p>
        </p:txBody>
      </p:sp>
      <p:sp>
        <p:nvSpPr>
          <p:cNvPr id="102418" name="矩形 42">
            <a:extLst>
              <a:ext uri="{FF2B5EF4-FFF2-40B4-BE49-F238E27FC236}">
                <a16:creationId xmlns:a16="http://schemas.microsoft.com/office/drawing/2014/main" xmlns="" id="{450AAEFF-5B39-4147-A763-D7A9C5C1614B}"/>
              </a:ext>
            </a:extLst>
          </p:cNvPr>
          <p:cNvSpPr>
            <a:spLocks noChangeArrowheads="1"/>
          </p:cNvSpPr>
          <p:nvPr/>
        </p:nvSpPr>
        <p:spPr bwMode="auto">
          <a:xfrm>
            <a:off x="4991100" y="5356225"/>
            <a:ext cx="3413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000">
                <a:solidFill>
                  <a:srgbClr val="0070C0"/>
                </a:solidFill>
                <a:latin typeface="Arial" panose="020B0604020202020204" pitchFamily="34" charset="0"/>
                <a:ea typeface="新細明體" panose="02020500000000000000" pitchFamily="18" charset="-120"/>
              </a:rPr>
              <a:t>F</a:t>
            </a:r>
            <a:endParaRPr lang="zh-TW" altLang="en-US" sz="2000">
              <a:solidFill>
                <a:srgbClr val="0070C0"/>
              </a:solidFill>
              <a:latin typeface="Arial" panose="020B0604020202020204" pitchFamily="34" charset="0"/>
              <a:ea typeface="新細明體" panose="02020500000000000000" pitchFamily="18" charset="-120"/>
            </a:endParaRPr>
          </a:p>
        </p:txBody>
      </p:sp>
      <p:sp>
        <p:nvSpPr>
          <p:cNvPr id="102419" name="矩形 43">
            <a:extLst>
              <a:ext uri="{FF2B5EF4-FFF2-40B4-BE49-F238E27FC236}">
                <a16:creationId xmlns:a16="http://schemas.microsoft.com/office/drawing/2014/main" xmlns="" id="{E6B06192-48D2-4662-9B8D-D749F0E2F811}"/>
              </a:ext>
            </a:extLst>
          </p:cNvPr>
          <p:cNvSpPr>
            <a:spLocks noChangeArrowheads="1"/>
          </p:cNvSpPr>
          <p:nvPr/>
        </p:nvSpPr>
        <p:spPr bwMode="auto">
          <a:xfrm>
            <a:off x="5908675" y="3271838"/>
            <a:ext cx="3698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en-US" altLang="zh-TW" sz="2000">
                <a:solidFill>
                  <a:srgbClr val="0070C0"/>
                </a:solidFill>
                <a:latin typeface="Arial" panose="020B0604020202020204" pitchFamily="34" charset="0"/>
                <a:ea typeface="新細明體" panose="02020500000000000000" pitchFamily="18" charset="-120"/>
              </a:rPr>
              <a:t>D</a:t>
            </a:r>
            <a:endParaRPr lang="zh-TW" altLang="en-US" sz="2000">
              <a:solidFill>
                <a:srgbClr val="0070C0"/>
              </a:solidFill>
              <a:latin typeface="Arial" panose="020B0604020202020204" pitchFamily="34" charset="0"/>
              <a:ea typeface="新細明體" panose="02020500000000000000" pitchFamily="18" charset="-120"/>
            </a:endParaRPr>
          </a:p>
        </p:txBody>
      </p:sp>
      <p:sp>
        <p:nvSpPr>
          <p:cNvPr id="45" name="矩形 44">
            <a:extLst>
              <a:ext uri="{FF2B5EF4-FFF2-40B4-BE49-F238E27FC236}">
                <a16:creationId xmlns:a16="http://schemas.microsoft.com/office/drawing/2014/main" xmlns="" id="{FDDD36FB-2FC6-4AB0-BFE1-8CC2E1E96DAE}"/>
              </a:ext>
            </a:extLst>
          </p:cNvPr>
          <p:cNvSpPr/>
          <p:nvPr/>
        </p:nvSpPr>
        <p:spPr>
          <a:xfrm>
            <a:off x="3663950" y="2400300"/>
            <a:ext cx="357188" cy="400050"/>
          </a:xfrm>
          <a:prstGeom prst="rect">
            <a:avLst/>
          </a:prstGeom>
        </p:spPr>
        <p:txBody>
          <a:bodyPr wrap="none">
            <a:spAutoFit/>
          </a:bodyPr>
          <a:lstStyle/>
          <a:p>
            <a:pPr>
              <a:defRPr/>
            </a:pPr>
            <a:r>
              <a:rPr lang="en-US" altLang="zh-TW" sz="2000" dirty="0">
                <a:solidFill>
                  <a:schemeClr val="accent6">
                    <a:lumMod val="75000"/>
                  </a:schemeClr>
                </a:solidFill>
              </a:rPr>
              <a:t>A</a:t>
            </a:r>
            <a:endParaRPr lang="zh-TW" altLang="en-US" sz="2000" dirty="0">
              <a:solidFill>
                <a:schemeClr val="accent6">
                  <a:lumMod val="75000"/>
                </a:schemeClr>
              </a:solidFill>
            </a:endParaRPr>
          </a:p>
        </p:txBody>
      </p:sp>
      <p:sp>
        <p:nvSpPr>
          <p:cNvPr id="46" name="矩形 45">
            <a:extLst>
              <a:ext uri="{FF2B5EF4-FFF2-40B4-BE49-F238E27FC236}">
                <a16:creationId xmlns:a16="http://schemas.microsoft.com/office/drawing/2014/main" xmlns="" id="{66B56EBB-9B3A-4BE7-A347-76CF904C3E9F}"/>
              </a:ext>
            </a:extLst>
          </p:cNvPr>
          <p:cNvSpPr/>
          <p:nvPr/>
        </p:nvSpPr>
        <p:spPr>
          <a:xfrm>
            <a:off x="4559300" y="2720975"/>
            <a:ext cx="355600" cy="401638"/>
          </a:xfrm>
          <a:prstGeom prst="rect">
            <a:avLst/>
          </a:prstGeom>
        </p:spPr>
        <p:txBody>
          <a:bodyPr wrap="none">
            <a:spAutoFit/>
          </a:bodyPr>
          <a:lstStyle/>
          <a:p>
            <a:pPr>
              <a:defRPr/>
            </a:pPr>
            <a:r>
              <a:rPr lang="en-US" altLang="zh-TW" sz="2000" dirty="0">
                <a:solidFill>
                  <a:schemeClr val="accent6">
                    <a:lumMod val="75000"/>
                  </a:schemeClr>
                </a:solidFill>
              </a:rPr>
              <a:t>B</a:t>
            </a:r>
            <a:endParaRPr lang="zh-TW" altLang="en-US" sz="2000" dirty="0">
              <a:solidFill>
                <a:schemeClr val="accent6">
                  <a:lumMod val="75000"/>
                </a:schemeClr>
              </a:solidFill>
            </a:endParaRPr>
          </a:p>
        </p:txBody>
      </p:sp>
      <p:sp>
        <p:nvSpPr>
          <p:cNvPr id="47" name="矩形 46">
            <a:extLst>
              <a:ext uri="{FF2B5EF4-FFF2-40B4-BE49-F238E27FC236}">
                <a16:creationId xmlns:a16="http://schemas.microsoft.com/office/drawing/2014/main" xmlns="" id="{886BBB08-408F-49A1-888F-2E238BF5ED06}"/>
              </a:ext>
            </a:extLst>
          </p:cNvPr>
          <p:cNvSpPr/>
          <p:nvPr/>
        </p:nvSpPr>
        <p:spPr>
          <a:xfrm>
            <a:off x="5437188" y="2397125"/>
            <a:ext cx="369887" cy="400050"/>
          </a:xfrm>
          <a:prstGeom prst="rect">
            <a:avLst/>
          </a:prstGeom>
        </p:spPr>
        <p:txBody>
          <a:bodyPr wrap="none">
            <a:spAutoFit/>
          </a:bodyPr>
          <a:lstStyle/>
          <a:p>
            <a:pPr>
              <a:defRPr/>
            </a:pPr>
            <a:r>
              <a:rPr lang="en-US" altLang="zh-TW" sz="2000" dirty="0">
                <a:solidFill>
                  <a:schemeClr val="accent6">
                    <a:lumMod val="75000"/>
                  </a:schemeClr>
                </a:solidFill>
              </a:rPr>
              <a:t>C</a:t>
            </a:r>
            <a:endParaRPr lang="zh-TW" altLang="en-US" sz="2000" dirty="0">
              <a:solidFill>
                <a:schemeClr val="accent6">
                  <a:lumMod val="75000"/>
                </a:schemeClr>
              </a:solidFill>
            </a:endParaRPr>
          </a:p>
        </p:txBody>
      </p:sp>
      <p:pic>
        <p:nvPicPr>
          <p:cNvPr id="102423" name="圖片 34">
            <a:extLst>
              <a:ext uri="{FF2B5EF4-FFF2-40B4-BE49-F238E27FC236}">
                <a16:creationId xmlns:a16="http://schemas.microsoft.com/office/drawing/2014/main" xmlns="" id="{808BE4F4-916B-4573-80A6-2C9609BC40A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00475" y="2970213"/>
            <a:ext cx="1971675" cy="209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矩形 56">
            <a:extLst>
              <a:ext uri="{FF2B5EF4-FFF2-40B4-BE49-F238E27FC236}">
                <a16:creationId xmlns:a16="http://schemas.microsoft.com/office/drawing/2014/main" xmlns="" id="{DCADBF40-7981-4C40-B6BF-BCE9048C037B}"/>
              </a:ext>
            </a:extLst>
          </p:cNvPr>
          <p:cNvSpPr/>
          <p:nvPr/>
        </p:nvSpPr>
        <p:spPr>
          <a:xfrm>
            <a:off x="6140450" y="6021388"/>
            <a:ext cx="2874963" cy="61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矩形 29">
            <a:extLst>
              <a:ext uri="{FF2B5EF4-FFF2-40B4-BE49-F238E27FC236}">
                <a16:creationId xmlns:a16="http://schemas.microsoft.com/office/drawing/2014/main" xmlns="" id="{D90D6455-ED06-4EF0-88C1-9D68E2CFB6F7}"/>
              </a:ext>
            </a:extLst>
          </p:cNvPr>
          <p:cNvSpPr/>
          <p:nvPr/>
        </p:nvSpPr>
        <p:spPr>
          <a:xfrm>
            <a:off x="374650" y="782638"/>
            <a:ext cx="1433513" cy="5854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2426" name="投影片編號版面配置區 1">
            <a:extLst>
              <a:ext uri="{FF2B5EF4-FFF2-40B4-BE49-F238E27FC236}">
                <a16:creationId xmlns:a16="http://schemas.microsoft.com/office/drawing/2014/main" xmlns="" id="{8D3E7916-EC58-4F83-A684-07CF10400A79}"/>
              </a:ext>
            </a:extLst>
          </p:cNvPr>
          <p:cNvSpPr>
            <a:spLocks noGrp="1" noChangeArrowheads="1"/>
          </p:cNvSpPr>
          <p:nvPr>
            <p:ph type="sldNum" sz="quarter" idx="12"/>
          </p:nvPr>
        </p:nvSpPr>
        <p:spPr bwMode="auto">
          <a:xfrm>
            <a:off x="5976938" y="6356350"/>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20DF0E03-D09A-4195-A37E-D69FA90F0858}"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37</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36" name="標題 1">
            <a:extLst>
              <a:ext uri="{FF2B5EF4-FFF2-40B4-BE49-F238E27FC236}">
                <a16:creationId xmlns:a16="http://schemas.microsoft.com/office/drawing/2014/main" xmlns="" id="{74FE1E1B-7F8B-4C85-802F-C563F7FB2998}"/>
              </a:ext>
            </a:extLst>
          </p:cNvPr>
          <p:cNvSpPr txBox="1">
            <a:spLocks/>
          </p:cNvSpPr>
          <p:nvPr/>
        </p:nvSpPr>
        <p:spPr>
          <a:xfrm>
            <a:off x="374650" y="114300"/>
            <a:ext cx="6034088" cy="706438"/>
          </a:xfrm>
          <a:prstGeom prst="rect">
            <a:avLst/>
          </a:prstGeom>
        </p:spPr>
        <p:txBody>
          <a:bodyPr bIns="91440" anchor="ctr"/>
          <a:lstStyle/>
          <a:p>
            <a:pPr eaLnBrk="1" fontAlgn="auto" hangingPunct="1">
              <a:spcAft>
                <a:spcPts val="0"/>
              </a:spcAft>
              <a:defRPr/>
            </a:pPr>
            <a:r>
              <a:rPr kumimoji="0" lang="zh-TW" altLang="en-US" sz="4400" b="1" dirty="0">
                <a:solidFill>
                  <a:srgbClr val="098E40"/>
                </a:solidFill>
                <a:latin typeface="微軟正黑體" panose="020B0604030504040204" pitchFamily="34" charset="-120"/>
                <a:ea typeface="微軟正黑體" panose="020B0604030504040204" pitchFamily="34" charset="-120"/>
                <a:cs typeface="+mj-cs"/>
              </a:rPr>
              <a:t>學習內容</a:t>
            </a:r>
            <a:r>
              <a:rPr kumimoji="0" lang="zh-TW" altLang="en-US" sz="2800" dirty="0">
                <a:latin typeface="微軟正黑體" panose="020B0604030504040204" pitchFamily="34" charset="-120"/>
                <a:ea typeface="微軟正黑體" panose="020B0604030504040204" pitchFamily="34" charset="-120"/>
                <a:cs typeface="+mj-cs"/>
              </a:rPr>
              <a:t>架構圖</a:t>
            </a:r>
            <a:endParaRPr kumimoji="0" lang="zh-TW" altLang="en-US" sz="3600" dirty="0">
              <a:latin typeface="微軟正黑體" panose="020B0604030504040204" pitchFamily="34" charset="-120"/>
              <a:ea typeface="微軟正黑體" panose="020B0604030504040204" pitchFamily="34" charset="-120"/>
              <a:cs typeface="+mj-cs"/>
            </a:endParaRPr>
          </a:p>
        </p:txBody>
      </p:sp>
      <p:sp>
        <p:nvSpPr>
          <p:cNvPr id="40" name="文字方塊 196">
            <a:extLst>
              <a:ext uri="{FF2B5EF4-FFF2-40B4-BE49-F238E27FC236}">
                <a16:creationId xmlns:a16="http://schemas.microsoft.com/office/drawing/2014/main" xmlns="" id="{D3CF03D1-E43E-4C7B-A74C-419A2A1D723C}"/>
              </a:ext>
            </a:extLst>
          </p:cNvPr>
          <p:cNvSpPr txBox="1">
            <a:spLocks noChangeArrowheads="1"/>
          </p:cNvSpPr>
          <p:nvPr/>
        </p:nvSpPr>
        <p:spPr bwMode="auto">
          <a:xfrm>
            <a:off x="230188" y="814388"/>
            <a:ext cx="36322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kumimoji="0" lang="en-US" altLang="zh-TW" sz="2800" b="1">
                <a:sym typeface="Wingdings" panose="05000000000000000000" pitchFamily="2" charset="2"/>
              </a:rPr>
              <a:t></a:t>
            </a:r>
            <a:r>
              <a:rPr kumimoji="0" lang="zh-TW" altLang="en-US" sz="2800" b="1">
                <a:solidFill>
                  <a:srgbClr val="0070C0"/>
                </a:solidFill>
              </a:rPr>
              <a:t>健康</a:t>
            </a:r>
            <a:r>
              <a:rPr kumimoji="0" lang="zh-TW" altLang="en-US" sz="2800" b="1">
                <a:solidFill>
                  <a:srgbClr val="E71255"/>
                </a:solidFill>
              </a:rPr>
              <a:t>體育</a:t>
            </a:r>
            <a:r>
              <a:rPr kumimoji="0" lang="zh-TW" altLang="en-US" sz="2800" b="1"/>
              <a:t>互相融合</a:t>
            </a:r>
            <a:endParaRPr lang="zh-TW" altLang="en-US" sz="2800" b="1"/>
          </a:p>
        </p:txBody>
      </p:sp>
      <p:sp>
        <p:nvSpPr>
          <p:cNvPr id="41" name="文字方塊 40">
            <a:extLst>
              <a:ext uri="{FF2B5EF4-FFF2-40B4-BE49-F238E27FC236}">
                <a16:creationId xmlns:a16="http://schemas.microsoft.com/office/drawing/2014/main" xmlns="" id="{55CE7A9D-DE6B-421F-8108-C604BB9DB97F}"/>
              </a:ext>
            </a:extLst>
          </p:cNvPr>
          <p:cNvSpPr txBox="1"/>
          <p:nvPr/>
        </p:nvSpPr>
        <p:spPr>
          <a:xfrm>
            <a:off x="153988" y="3278188"/>
            <a:ext cx="1411287" cy="1014412"/>
          </a:xfrm>
          <a:prstGeom prst="rect">
            <a:avLst/>
          </a:prstGeom>
          <a:ln w="19050">
            <a:solidFill>
              <a:srgbClr val="E71255"/>
            </a:solidFill>
            <a:prstDash val="sysDot"/>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altLang="zh-TW" sz="2000" dirty="0" err="1">
                <a:solidFill>
                  <a:srgbClr val="E71255"/>
                </a:solidFill>
                <a:latin typeface="Microsoft JhengHei" charset="-120"/>
                <a:ea typeface="Microsoft JhengHei" charset="-120"/>
                <a:cs typeface="Microsoft JhengHei" charset="-120"/>
              </a:rPr>
              <a:t>Ia</a:t>
            </a:r>
            <a:r>
              <a:rPr lang="zh-TW" altLang="en-US" sz="2000" dirty="0">
                <a:solidFill>
                  <a:srgbClr val="E71255"/>
                </a:solidFill>
                <a:latin typeface="Microsoft JhengHei" charset="-120"/>
                <a:ea typeface="Microsoft JhengHei" charset="-120"/>
                <a:cs typeface="Microsoft JhengHei" charset="-120"/>
              </a:rPr>
              <a:t>體操</a:t>
            </a:r>
          </a:p>
          <a:p>
            <a:pPr>
              <a:defRPr/>
            </a:pPr>
            <a:r>
              <a:rPr lang="en-US" altLang="zh-TW" sz="2000" dirty="0" err="1">
                <a:solidFill>
                  <a:srgbClr val="E71255"/>
                </a:solidFill>
                <a:latin typeface="Microsoft JhengHei" charset="-120"/>
                <a:ea typeface="Microsoft JhengHei" charset="-120"/>
                <a:cs typeface="Microsoft JhengHei" charset="-120"/>
              </a:rPr>
              <a:t>Ib</a:t>
            </a:r>
            <a:r>
              <a:rPr lang="zh-TW" altLang="en-US" sz="2000" dirty="0">
                <a:solidFill>
                  <a:srgbClr val="E71255"/>
                </a:solidFill>
                <a:latin typeface="Microsoft JhengHei" charset="-120"/>
                <a:ea typeface="Microsoft JhengHei" charset="-120"/>
                <a:cs typeface="Microsoft JhengHei" charset="-120"/>
              </a:rPr>
              <a:t>舞蹈</a:t>
            </a:r>
          </a:p>
          <a:p>
            <a:pPr>
              <a:defRPr/>
            </a:pPr>
            <a:r>
              <a:rPr lang="en-US" altLang="zh-TW" sz="2000" dirty="0" err="1">
                <a:solidFill>
                  <a:srgbClr val="E71255"/>
                </a:solidFill>
                <a:latin typeface="Microsoft JhengHei" charset="-120"/>
                <a:ea typeface="Microsoft JhengHei" charset="-120"/>
                <a:cs typeface="Microsoft JhengHei" charset="-120"/>
              </a:rPr>
              <a:t>Ic</a:t>
            </a:r>
            <a:r>
              <a:rPr lang="zh-TW" altLang="en-US" sz="2000" dirty="0">
                <a:solidFill>
                  <a:srgbClr val="E71255"/>
                </a:solidFill>
                <a:latin typeface="Microsoft JhengHei" charset="-120"/>
                <a:ea typeface="Microsoft JhengHei" charset="-120"/>
                <a:cs typeface="Microsoft JhengHei" charset="-120"/>
              </a:rPr>
              <a:t>民俗運動</a:t>
            </a:r>
          </a:p>
        </p:txBody>
      </p:sp>
      <p:sp>
        <p:nvSpPr>
          <p:cNvPr id="42" name="文字方塊 41">
            <a:extLst>
              <a:ext uri="{FF2B5EF4-FFF2-40B4-BE49-F238E27FC236}">
                <a16:creationId xmlns:a16="http://schemas.microsoft.com/office/drawing/2014/main" xmlns="" id="{3380979D-0FAD-4112-BE54-034B1D895D09}"/>
              </a:ext>
            </a:extLst>
          </p:cNvPr>
          <p:cNvSpPr txBox="1"/>
          <p:nvPr/>
        </p:nvSpPr>
        <p:spPr>
          <a:xfrm>
            <a:off x="147638" y="4365625"/>
            <a:ext cx="2994025" cy="1322388"/>
          </a:xfrm>
          <a:prstGeom prst="rect">
            <a:avLst/>
          </a:prstGeom>
          <a:ln w="19050">
            <a:solidFill>
              <a:srgbClr val="E71255"/>
            </a:solidFill>
            <a:prstDash val="sysDot"/>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altLang="zh-TW" sz="2000" dirty="0">
                <a:solidFill>
                  <a:srgbClr val="E71255"/>
                </a:solidFill>
                <a:latin typeface="Microsoft JhengHei" charset="-120"/>
                <a:ea typeface="Microsoft JhengHei" charset="-120"/>
                <a:cs typeface="Microsoft JhengHei" charset="-120"/>
              </a:rPr>
              <a:t>Ha</a:t>
            </a:r>
            <a:r>
              <a:rPr lang="zh-TW" altLang="en-US" sz="2000" dirty="0">
                <a:solidFill>
                  <a:srgbClr val="E71255"/>
                </a:solidFill>
                <a:latin typeface="Microsoft JhengHei" charset="-120"/>
                <a:ea typeface="Microsoft JhengHei" charset="-120"/>
                <a:cs typeface="Microsoft JhengHei" charset="-120"/>
              </a:rPr>
              <a:t>網</a:t>
            </a:r>
            <a:r>
              <a:rPr lang="en-US" altLang="en-US" sz="2000" dirty="0">
                <a:solidFill>
                  <a:srgbClr val="E71255"/>
                </a:solidFill>
                <a:latin typeface="Microsoft JhengHei" charset="-120"/>
                <a:ea typeface="Microsoft JhengHei" charset="-120"/>
                <a:cs typeface="Microsoft JhengHei" charset="-120"/>
              </a:rPr>
              <a:t>/</a:t>
            </a:r>
            <a:r>
              <a:rPr lang="zh-TW" altLang="en-US" sz="2000" dirty="0">
                <a:solidFill>
                  <a:srgbClr val="E71255"/>
                </a:solidFill>
                <a:latin typeface="Microsoft JhengHei" charset="-120"/>
                <a:ea typeface="Microsoft JhengHei" charset="-120"/>
                <a:cs typeface="Microsoft JhengHei" charset="-120"/>
              </a:rPr>
              <a:t>牆性球類運動</a:t>
            </a:r>
          </a:p>
          <a:p>
            <a:pPr>
              <a:defRPr/>
            </a:pPr>
            <a:r>
              <a:rPr lang="en-US" altLang="zh-TW" sz="2000" dirty="0" err="1">
                <a:solidFill>
                  <a:srgbClr val="E71255"/>
                </a:solidFill>
                <a:latin typeface="Microsoft JhengHei" charset="-120"/>
                <a:ea typeface="Microsoft JhengHei" charset="-120"/>
                <a:cs typeface="Microsoft JhengHei" charset="-120"/>
              </a:rPr>
              <a:t>Hb</a:t>
            </a:r>
            <a:r>
              <a:rPr lang="zh-TW" altLang="en-US" sz="2000" dirty="0">
                <a:solidFill>
                  <a:srgbClr val="E71255"/>
                </a:solidFill>
                <a:latin typeface="Microsoft JhengHei" charset="-120"/>
                <a:ea typeface="Microsoft JhengHei" charset="-120"/>
                <a:cs typeface="Microsoft JhengHei" charset="-120"/>
              </a:rPr>
              <a:t>陣地攻守性球類運動</a:t>
            </a:r>
          </a:p>
          <a:p>
            <a:pPr>
              <a:defRPr/>
            </a:pPr>
            <a:r>
              <a:rPr lang="en-US" altLang="zh-TW" sz="2000" dirty="0" err="1">
                <a:solidFill>
                  <a:srgbClr val="E71255"/>
                </a:solidFill>
                <a:latin typeface="Microsoft JhengHei" charset="-120"/>
                <a:ea typeface="Microsoft JhengHei" charset="-120"/>
                <a:cs typeface="Microsoft JhengHei" charset="-120"/>
              </a:rPr>
              <a:t>Hc</a:t>
            </a:r>
            <a:r>
              <a:rPr lang="zh-TW" altLang="en-US" sz="2000" dirty="0">
                <a:solidFill>
                  <a:srgbClr val="E71255"/>
                </a:solidFill>
                <a:latin typeface="Microsoft JhengHei" charset="-120"/>
                <a:ea typeface="Microsoft JhengHei" charset="-120"/>
                <a:cs typeface="Microsoft JhengHei" charset="-120"/>
              </a:rPr>
              <a:t>標的性球類運動</a:t>
            </a:r>
          </a:p>
          <a:p>
            <a:pPr>
              <a:defRPr/>
            </a:pPr>
            <a:r>
              <a:rPr lang="en-US" altLang="zh-TW" sz="2000" dirty="0" err="1">
                <a:solidFill>
                  <a:srgbClr val="E71255"/>
                </a:solidFill>
                <a:latin typeface="Microsoft JhengHei" charset="-120"/>
                <a:ea typeface="Microsoft JhengHei" charset="-120"/>
                <a:cs typeface="Microsoft JhengHei" charset="-120"/>
              </a:rPr>
              <a:t>Hd</a:t>
            </a:r>
            <a:r>
              <a:rPr lang="zh-TW" altLang="en-US" sz="2000" dirty="0">
                <a:solidFill>
                  <a:srgbClr val="E71255"/>
                </a:solidFill>
                <a:latin typeface="Microsoft JhengHei" charset="-120"/>
                <a:ea typeface="Microsoft JhengHei" charset="-120"/>
                <a:cs typeface="Microsoft JhengHei" charset="-120"/>
              </a:rPr>
              <a:t>守備 </a:t>
            </a:r>
            <a:r>
              <a:rPr lang="en-US" altLang="en-US" sz="2000" dirty="0">
                <a:solidFill>
                  <a:srgbClr val="E71255"/>
                </a:solidFill>
                <a:latin typeface="Microsoft JhengHei" charset="-120"/>
                <a:ea typeface="Microsoft JhengHei" charset="-120"/>
                <a:cs typeface="Microsoft JhengHei" charset="-120"/>
              </a:rPr>
              <a:t>/</a:t>
            </a:r>
            <a:r>
              <a:rPr lang="zh-TW" altLang="en-US" sz="2000" dirty="0">
                <a:solidFill>
                  <a:srgbClr val="E71255"/>
                </a:solidFill>
                <a:latin typeface="Microsoft JhengHei" charset="-120"/>
                <a:ea typeface="Microsoft JhengHei" charset="-120"/>
                <a:cs typeface="Microsoft JhengHei" charset="-120"/>
              </a:rPr>
              <a:t>跑分性球類運動</a:t>
            </a:r>
          </a:p>
        </p:txBody>
      </p:sp>
      <p:sp>
        <p:nvSpPr>
          <p:cNvPr id="48" name="文字方塊 47">
            <a:extLst>
              <a:ext uri="{FF2B5EF4-FFF2-40B4-BE49-F238E27FC236}">
                <a16:creationId xmlns:a16="http://schemas.microsoft.com/office/drawing/2014/main" xmlns="" id="{B251E3DB-8783-4CB7-8C73-8993F9D24FF3}"/>
              </a:ext>
            </a:extLst>
          </p:cNvPr>
          <p:cNvSpPr txBox="1"/>
          <p:nvPr/>
        </p:nvSpPr>
        <p:spPr>
          <a:xfrm>
            <a:off x="153988" y="5753100"/>
            <a:ext cx="1049337" cy="708025"/>
          </a:xfrm>
          <a:prstGeom prst="rect">
            <a:avLst/>
          </a:prstGeom>
          <a:ln w="19050">
            <a:solidFill>
              <a:srgbClr val="E71255"/>
            </a:solidFill>
            <a:prstDash val="sysDot"/>
          </a:ln>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altLang="zh-TW" sz="2000" dirty="0">
                <a:solidFill>
                  <a:srgbClr val="E71255"/>
                </a:solidFill>
                <a:latin typeface="Microsoft JhengHei" charset="-120"/>
                <a:ea typeface="Microsoft JhengHei" charset="-120"/>
                <a:cs typeface="Microsoft JhengHei" charset="-120"/>
              </a:rPr>
              <a:t>Ga</a:t>
            </a:r>
            <a:r>
              <a:rPr lang="zh-TW" altLang="en-US" sz="2000" dirty="0">
                <a:solidFill>
                  <a:srgbClr val="E71255"/>
                </a:solidFill>
                <a:latin typeface="Microsoft JhengHei" charset="-120"/>
                <a:ea typeface="Microsoft JhengHei" charset="-120"/>
                <a:cs typeface="Microsoft JhengHei" charset="-120"/>
              </a:rPr>
              <a:t>田徑</a:t>
            </a:r>
          </a:p>
          <a:p>
            <a:pPr>
              <a:defRPr/>
            </a:pPr>
            <a:r>
              <a:rPr lang="en-US" altLang="zh-TW" sz="2000" dirty="0">
                <a:solidFill>
                  <a:srgbClr val="E71255"/>
                </a:solidFill>
                <a:latin typeface="Microsoft JhengHei" charset="-120"/>
                <a:ea typeface="Microsoft JhengHei" charset="-120"/>
                <a:cs typeface="Microsoft JhengHei" charset="-120"/>
              </a:rPr>
              <a:t>Gb</a:t>
            </a:r>
            <a:r>
              <a:rPr lang="zh-TW" altLang="en-US" sz="2000" dirty="0">
                <a:solidFill>
                  <a:srgbClr val="E71255"/>
                </a:solidFill>
                <a:latin typeface="Microsoft JhengHei" charset="-120"/>
                <a:ea typeface="Microsoft JhengHei" charset="-120"/>
                <a:cs typeface="Microsoft JhengHei" charset="-120"/>
              </a:rPr>
              <a:t>游泳</a:t>
            </a:r>
          </a:p>
        </p:txBody>
      </p:sp>
      <p:sp>
        <p:nvSpPr>
          <p:cNvPr id="49" name="文字方塊 48">
            <a:extLst>
              <a:ext uri="{FF2B5EF4-FFF2-40B4-BE49-F238E27FC236}">
                <a16:creationId xmlns:a16="http://schemas.microsoft.com/office/drawing/2014/main" xmlns="" id="{D418C39A-C59D-4E5F-9DFC-1DF6DCD153AE}"/>
              </a:ext>
            </a:extLst>
          </p:cNvPr>
          <p:cNvSpPr txBox="1"/>
          <p:nvPr/>
        </p:nvSpPr>
        <p:spPr>
          <a:xfrm>
            <a:off x="6791325" y="4621213"/>
            <a:ext cx="1503363" cy="708025"/>
          </a:xfrm>
          <a:prstGeom prst="rect">
            <a:avLst/>
          </a:prstGeom>
          <a:ln w="19050">
            <a:solidFill>
              <a:srgbClr val="0070C0"/>
            </a:solidFill>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en-US" altLang="zh-TW" sz="2000" dirty="0" err="1">
                <a:solidFill>
                  <a:srgbClr val="0070C0"/>
                </a:solidFill>
                <a:latin typeface="Microsoft JhengHei" charset="-120"/>
                <a:ea typeface="Microsoft JhengHei" charset="-120"/>
                <a:cs typeface="Microsoft JhengHei" charset="-120"/>
              </a:rPr>
              <a:t>Ea</a:t>
            </a:r>
            <a:r>
              <a:rPr lang="zh-TW" altLang="en-US" sz="2000" dirty="0">
                <a:solidFill>
                  <a:srgbClr val="0070C0"/>
                </a:solidFill>
                <a:latin typeface="Microsoft JhengHei" charset="-120"/>
                <a:ea typeface="Microsoft JhengHei" charset="-120"/>
                <a:cs typeface="Microsoft JhengHei" charset="-120"/>
              </a:rPr>
              <a:t>人與食物</a:t>
            </a:r>
          </a:p>
          <a:p>
            <a:pPr>
              <a:defRPr/>
            </a:pPr>
            <a:r>
              <a:rPr lang="en-US" altLang="zh-TW" sz="2000" dirty="0" err="1">
                <a:solidFill>
                  <a:srgbClr val="0070C0"/>
                </a:solidFill>
                <a:latin typeface="Microsoft JhengHei" charset="-120"/>
                <a:ea typeface="Microsoft JhengHei" charset="-120"/>
                <a:cs typeface="Microsoft JhengHei" charset="-120"/>
              </a:rPr>
              <a:t>Eb</a:t>
            </a:r>
            <a:r>
              <a:rPr lang="zh-TW" altLang="en-US" sz="2000" dirty="0">
                <a:solidFill>
                  <a:srgbClr val="0070C0"/>
                </a:solidFill>
                <a:latin typeface="Microsoft JhengHei" charset="-120"/>
                <a:ea typeface="Microsoft JhengHei" charset="-120"/>
                <a:cs typeface="Microsoft JhengHei" charset="-120"/>
              </a:rPr>
              <a:t>健康消費</a:t>
            </a:r>
          </a:p>
        </p:txBody>
      </p:sp>
      <p:sp>
        <p:nvSpPr>
          <p:cNvPr id="50" name="文字方塊 49">
            <a:extLst>
              <a:ext uri="{FF2B5EF4-FFF2-40B4-BE49-F238E27FC236}">
                <a16:creationId xmlns:a16="http://schemas.microsoft.com/office/drawing/2014/main" xmlns="" id="{60D4DBB6-3AA5-46B0-994D-9D07906E2942}"/>
              </a:ext>
            </a:extLst>
          </p:cNvPr>
          <p:cNvSpPr txBox="1"/>
          <p:nvPr/>
        </p:nvSpPr>
        <p:spPr>
          <a:xfrm>
            <a:off x="6316663" y="5732463"/>
            <a:ext cx="2789237" cy="708025"/>
          </a:xfrm>
          <a:prstGeom prst="rect">
            <a:avLst/>
          </a:prstGeom>
          <a:ln w="19050">
            <a:solidFill>
              <a:srgbClr val="0070C0"/>
            </a:solidFill>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en-US" altLang="zh-TW" sz="2000" dirty="0">
                <a:solidFill>
                  <a:srgbClr val="0070C0"/>
                </a:solidFill>
                <a:latin typeface="Microsoft JhengHei" charset="-120"/>
                <a:ea typeface="Microsoft JhengHei" charset="-120"/>
                <a:cs typeface="Microsoft JhengHei" charset="-120"/>
              </a:rPr>
              <a:t>Fa</a:t>
            </a:r>
            <a:r>
              <a:rPr lang="zh-TW" altLang="en-US" sz="2000" dirty="0">
                <a:solidFill>
                  <a:srgbClr val="0070C0"/>
                </a:solidFill>
                <a:latin typeface="Microsoft JhengHei" charset="-120"/>
                <a:ea typeface="Microsoft JhengHei" charset="-120"/>
                <a:cs typeface="Microsoft JhengHei" charset="-120"/>
              </a:rPr>
              <a:t>健康心理</a:t>
            </a:r>
          </a:p>
          <a:p>
            <a:pPr>
              <a:defRPr/>
            </a:pPr>
            <a:r>
              <a:rPr lang="en-US" altLang="zh-TW" sz="2000" dirty="0">
                <a:solidFill>
                  <a:srgbClr val="0070C0"/>
                </a:solidFill>
                <a:latin typeface="Microsoft JhengHei" charset="-120"/>
                <a:ea typeface="Microsoft JhengHei" charset="-120"/>
                <a:cs typeface="Microsoft JhengHei" charset="-120"/>
              </a:rPr>
              <a:t>Fb</a:t>
            </a:r>
            <a:r>
              <a:rPr lang="zh-TW" altLang="en-US" sz="2000" dirty="0">
                <a:solidFill>
                  <a:srgbClr val="0070C0"/>
                </a:solidFill>
                <a:latin typeface="Microsoft JhengHei" charset="-120"/>
                <a:ea typeface="Microsoft JhengHei" charset="-120"/>
                <a:cs typeface="Microsoft JhengHei" charset="-120"/>
              </a:rPr>
              <a:t>健康促進與疾病預防</a:t>
            </a:r>
          </a:p>
        </p:txBody>
      </p:sp>
      <p:sp>
        <p:nvSpPr>
          <p:cNvPr id="51" name="文字方塊 50">
            <a:extLst>
              <a:ext uri="{FF2B5EF4-FFF2-40B4-BE49-F238E27FC236}">
                <a16:creationId xmlns:a16="http://schemas.microsoft.com/office/drawing/2014/main" xmlns="" id="{74278274-BFC6-47C7-8FCD-D32D093A5EFF}"/>
              </a:ext>
            </a:extLst>
          </p:cNvPr>
          <p:cNvSpPr txBox="1"/>
          <p:nvPr/>
        </p:nvSpPr>
        <p:spPr>
          <a:xfrm>
            <a:off x="6791325" y="647700"/>
            <a:ext cx="2055813" cy="1631950"/>
          </a:xfrm>
          <a:prstGeom prst="rect">
            <a:avLst/>
          </a:prstGeom>
          <a:ln w="19050">
            <a:solidFill>
              <a:srgbClr val="FFC000"/>
            </a:solidFill>
            <a:prstDash val="sysDot"/>
          </a:ln>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en-US" altLang="zh-TW" sz="2000" dirty="0">
                <a:solidFill>
                  <a:srgbClr val="0070C0"/>
                </a:solidFill>
                <a:latin typeface="Microsoft JhengHei" charset="-120"/>
                <a:ea typeface="Microsoft JhengHei" charset="-120"/>
                <a:cs typeface="Microsoft JhengHei" charset="-120"/>
              </a:rPr>
              <a:t>Ca</a:t>
            </a:r>
            <a:r>
              <a:rPr lang="zh-TW" altLang="en-US" sz="2000" dirty="0">
                <a:solidFill>
                  <a:srgbClr val="0070C0"/>
                </a:solidFill>
                <a:latin typeface="Microsoft JhengHei" charset="-120"/>
                <a:ea typeface="Microsoft JhengHei" charset="-120"/>
                <a:cs typeface="Microsoft JhengHei" charset="-120"/>
              </a:rPr>
              <a:t>健康環境</a:t>
            </a:r>
          </a:p>
          <a:p>
            <a:pPr>
              <a:defRPr/>
            </a:pPr>
            <a:r>
              <a:rPr lang="en-US" altLang="zh-TW" sz="2000" dirty="0" err="1">
                <a:solidFill>
                  <a:srgbClr val="E71255"/>
                </a:solidFill>
                <a:latin typeface="Microsoft JhengHei" charset="-120"/>
                <a:ea typeface="Microsoft JhengHei" charset="-120"/>
                <a:cs typeface="Microsoft JhengHei" charset="-120"/>
              </a:rPr>
              <a:t>Cb</a:t>
            </a:r>
            <a:r>
              <a:rPr lang="zh-TW" altLang="en-US" sz="2000" dirty="0">
                <a:solidFill>
                  <a:srgbClr val="E71255"/>
                </a:solidFill>
                <a:latin typeface="Microsoft JhengHei" charset="-120"/>
                <a:ea typeface="Microsoft JhengHei" charset="-120"/>
                <a:cs typeface="Microsoft JhengHei" charset="-120"/>
              </a:rPr>
              <a:t>運動知識</a:t>
            </a:r>
          </a:p>
          <a:p>
            <a:pPr>
              <a:defRPr/>
            </a:pPr>
            <a:r>
              <a:rPr lang="en-US" altLang="zh-TW" sz="2000" dirty="0">
                <a:solidFill>
                  <a:srgbClr val="E71255"/>
                </a:solidFill>
                <a:latin typeface="Microsoft JhengHei" charset="-120"/>
                <a:ea typeface="Microsoft JhengHei" charset="-120"/>
                <a:cs typeface="Microsoft JhengHei" charset="-120"/>
              </a:rPr>
              <a:t>Cc</a:t>
            </a:r>
            <a:r>
              <a:rPr lang="zh-TW" altLang="en-US" sz="2000" dirty="0">
                <a:solidFill>
                  <a:srgbClr val="E71255"/>
                </a:solidFill>
                <a:latin typeface="Microsoft JhengHei" charset="-120"/>
                <a:ea typeface="Microsoft JhengHei" charset="-120"/>
                <a:cs typeface="Microsoft JhengHei" charset="-120"/>
              </a:rPr>
              <a:t>水域休閒運動</a:t>
            </a:r>
          </a:p>
          <a:p>
            <a:pPr>
              <a:defRPr/>
            </a:pPr>
            <a:r>
              <a:rPr lang="en-US" altLang="zh-TW" sz="2000" dirty="0">
                <a:solidFill>
                  <a:srgbClr val="E71255"/>
                </a:solidFill>
                <a:latin typeface="Microsoft JhengHei" charset="-120"/>
                <a:ea typeface="Microsoft JhengHei" charset="-120"/>
                <a:cs typeface="Microsoft JhengHei" charset="-120"/>
              </a:rPr>
              <a:t>Cd</a:t>
            </a:r>
            <a:r>
              <a:rPr lang="zh-TW" altLang="en-US" sz="2000" dirty="0">
                <a:solidFill>
                  <a:srgbClr val="E71255"/>
                </a:solidFill>
                <a:latin typeface="Microsoft JhengHei" charset="-120"/>
                <a:ea typeface="Microsoft JhengHei" charset="-120"/>
                <a:cs typeface="Microsoft JhengHei" charset="-120"/>
              </a:rPr>
              <a:t>戶外休閒運動</a:t>
            </a:r>
          </a:p>
          <a:p>
            <a:pPr>
              <a:defRPr/>
            </a:pPr>
            <a:r>
              <a:rPr lang="en-US" altLang="zh-TW" sz="2000" dirty="0">
                <a:solidFill>
                  <a:srgbClr val="E71255"/>
                </a:solidFill>
                <a:latin typeface="Microsoft JhengHei" charset="-120"/>
                <a:ea typeface="Microsoft JhengHei" charset="-120"/>
                <a:cs typeface="Microsoft JhengHei" charset="-120"/>
              </a:rPr>
              <a:t>Ce</a:t>
            </a:r>
            <a:r>
              <a:rPr lang="zh-TW" altLang="en-US" sz="2000" dirty="0">
                <a:solidFill>
                  <a:srgbClr val="E71255"/>
                </a:solidFill>
                <a:latin typeface="Microsoft JhengHei" charset="-120"/>
                <a:ea typeface="Microsoft JhengHei" charset="-120"/>
                <a:cs typeface="Microsoft JhengHei" charset="-120"/>
              </a:rPr>
              <a:t>其他休閒運動</a:t>
            </a:r>
          </a:p>
        </p:txBody>
      </p:sp>
      <p:sp>
        <p:nvSpPr>
          <p:cNvPr id="52" name="文字方塊 51">
            <a:extLst>
              <a:ext uri="{FF2B5EF4-FFF2-40B4-BE49-F238E27FC236}">
                <a16:creationId xmlns:a16="http://schemas.microsoft.com/office/drawing/2014/main" xmlns="" id="{3AC23F5E-D029-4446-9B4B-647CD4333DE2}"/>
              </a:ext>
            </a:extLst>
          </p:cNvPr>
          <p:cNvSpPr txBox="1"/>
          <p:nvPr/>
        </p:nvSpPr>
        <p:spPr>
          <a:xfrm>
            <a:off x="134938" y="1644650"/>
            <a:ext cx="3343275" cy="708025"/>
          </a:xfrm>
          <a:prstGeom prst="rect">
            <a:avLst/>
          </a:prstGeom>
          <a:ln w="19050">
            <a:solidFill>
              <a:srgbClr val="FFC000"/>
            </a:solidFill>
            <a:prstDash val="sysDot"/>
          </a:ln>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altLang="zh-TW" sz="2000" dirty="0">
                <a:solidFill>
                  <a:srgbClr val="0070C0"/>
                </a:solidFill>
                <a:latin typeface="Microsoft JhengHei" charset="-120"/>
                <a:ea typeface="Microsoft JhengHei" charset="-120"/>
                <a:cs typeface="Microsoft JhengHei" charset="-120"/>
              </a:rPr>
              <a:t>Aa</a:t>
            </a:r>
            <a:r>
              <a:rPr lang="zh-TW" altLang="en-US" sz="2000" dirty="0">
                <a:solidFill>
                  <a:srgbClr val="0070C0"/>
                </a:solidFill>
                <a:latin typeface="Microsoft JhengHei" charset="-120"/>
                <a:ea typeface="Microsoft JhengHei" charset="-120"/>
                <a:cs typeface="Microsoft JhengHei" charset="-120"/>
              </a:rPr>
              <a:t>生長、發展、老化與死亡</a:t>
            </a:r>
          </a:p>
          <a:p>
            <a:pPr>
              <a:defRPr/>
            </a:pPr>
            <a:r>
              <a:rPr lang="en-US" altLang="zh-TW" sz="2000" dirty="0">
                <a:solidFill>
                  <a:srgbClr val="E71255"/>
                </a:solidFill>
                <a:latin typeface="Microsoft JhengHei" charset="-120"/>
                <a:ea typeface="Microsoft JhengHei" charset="-120"/>
                <a:cs typeface="Microsoft JhengHei" charset="-120"/>
              </a:rPr>
              <a:t>Ab</a:t>
            </a:r>
            <a:r>
              <a:rPr lang="zh-TW" altLang="en-US" sz="2000" dirty="0">
                <a:solidFill>
                  <a:srgbClr val="E71255"/>
                </a:solidFill>
                <a:latin typeface="Microsoft JhengHei" charset="-120"/>
                <a:ea typeface="Microsoft JhengHei" charset="-120"/>
                <a:cs typeface="Microsoft JhengHei" charset="-120"/>
              </a:rPr>
              <a:t>體適能</a:t>
            </a:r>
          </a:p>
        </p:txBody>
      </p:sp>
      <p:sp>
        <p:nvSpPr>
          <p:cNvPr id="53" name="文字方塊 52">
            <a:extLst>
              <a:ext uri="{FF2B5EF4-FFF2-40B4-BE49-F238E27FC236}">
                <a16:creationId xmlns:a16="http://schemas.microsoft.com/office/drawing/2014/main" xmlns="" id="{B3457E6D-53B4-4FA1-83BA-E673FABE4650}"/>
              </a:ext>
            </a:extLst>
          </p:cNvPr>
          <p:cNvSpPr txBox="1"/>
          <p:nvPr/>
        </p:nvSpPr>
        <p:spPr>
          <a:xfrm>
            <a:off x="3962400" y="647700"/>
            <a:ext cx="2303463" cy="1323975"/>
          </a:xfrm>
          <a:prstGeom prst="rect">
            <a:avLst/>
          </a:prstGeom>
          <a:ln w="19050">
            <a:solidFill>
              <a:srgbClr val="FFC000"/>
            </a:solidFill>
            <a:prstDash val="sysDot"/>
          </a:ln>
        </p:spPr>
        <p:style>
          <a:lnRef idx="2">
            <a:schemeClr val="accent3"/>
          </a:lnRef>
          <a:fillRef idx="1">
            <a:schemeClr val="lt1"/>
          </a:fillRef>
          <a:effectRef idx="0">
            <a:schemeClr val="accent3"/>
          </a:effectRef>
          <a:fontRef idx="minor">
            <a:schemeClr val="dk1"/>
          </a:fontRef>
        </p:style>
        <p:txBody>
          <a:bodyPr>
            <a:spAutoFit/>
          </a:bodyPr>
          <a:lstStyle/>
          <a:p>
            <a:pPr>
              <a:defRPr/>
            </a:pPr>
            <a:r>
              <a:rPr lang="en-US" altLang="zh-TW" sz="2000" dirty="0">
                <a:solidFill>
                  <a:srgbClr val="0070C0"/>
                </a:solidFill>
                <a:latin typeface="Microsoft JhengHei" charset="-120"/>
                <a:ea typeface="Microsoft JhengHei" charset="-120"/>
                <a:cs typeface="Microsoft JhengHei" charset="-120"/>
              </a:rPr>
              <a:t>Ba</a:t>
            </a:r>
            <a:r>
              <a:rPr lang="zh-TW" altLang="en-US" sz="2000" dirty="0">
                <a:solidFill>
                  <a:srgbClr val="0070C0"/>
                </a:solidFill>
                <a:latin typeface="Microsoft JhengHei" charset="-120"/>
                <a:ea typeface="Microsoft JhengHei" charset="-120"/>
                <a:cs typeface="Microsoft JhengHei" charset="-120"/>
              </a:rPr>
              <a:t>安全教育與急救</a:t>
            </a:r>
          </a:p>
          <a:p>
            <a:pPr>
              <a:defRPr/>
            </a:pPr>
            <a:r>
              <a:rPr lang="en-US" altLang="zh-TW" sz="2000" dirty="0">
                <a:solidFill>
                  <a:srgbClr val="0070C0"/>
                </a:solidFill>
                <a:latin typeface="Microsoft JhengHei" charset="-120"/>
                <a:ea typeface="Microsoft JhengHei" charset="-120"/>
                <a:cs typeface="Microsoft JhengHei" charset="-120"/>
              </a:rPr>
              <a:t>Bb</a:t>
            </a:r>
            <a:r>
              <a:rPr lang="zh-TW" altLang="en-US" sz="2000" dirty="0">
                <a:solidFill>
                  <a:srgbClr val="0070C0"/>
                </a:solidFill>
                <a:latin typeface="Microsoft JhengHei" charset="-120"/>
                <a:ea typeface="Microsoft JhengHei" charset="-120"/>
                <a:cs typeface="Microsoft JhengHei" charset="-120"/>
              </a:rPr>
              <a:t>藥物教育</a:t>
            </a:r>
          </a:p>
          <a:p>
            <a:pPr>
              <a:defRPr/>
            </a:pPr>
            <a:r>
              <a:rPr lang="en-US" altLang="zh-TW" sz="2000" dirty="0" err="1">
                <a:solidFill>
                  <a:srgbClr val="E71255"/>
                </a:solidFill>
                <a:latin typeface="Microsoft JhengHei" charset="-120"/>
                <a:ea typeface="Microsoft JhengHei" charset="-120"/>
                <a:cs typeface="Microsoft JhengHei" charset="-120"/>
              </a:rPr>
              <a:t>Bc</a:t>
            </a:r>
            <a:r>
              <a:rPr lang="zh-TW" altLang="en-US" sz="2000" dirty="0">
                <a:solidFill>
                  <a:srgbClr val="E71255"/>
                </a:solidFill>
                <a:latin typeface="Microsoft JhengHei" charset="-120"/>
                <a:ea typeface="Microsoft JhengHei" charset="-120"/>
                <a:cs typeface="Microsoft JhengHei" charset="-120"/>
              </a:rPr>
              <a:t>運動傷害與防護</a:t>
            </a:r>
          </a:p>
          <a:p>
            <a:pPr>
              <a:defRPr/>
            </a:pPr>
            <a:r>
              <a:rPr lang="en-US" altLang="zh-TW" sz="2000" dirty="0" err="1">
                <a:solidFill>
                  <a:srgbClr val="E71255"/>
                </a:solidFill>
                <a:latin typeface="Microsoft JhengHei" charset="-120"/>
                <a:ea typeface="Microsoft JhengHei" charset="-120"/>
                <a:cs typeface="Microsoft JhengHei" charset="-120"/>
              </a:rPr>
              <a:t>Bd</a:t>
            </a:r>
            <a:r>
              <a:rPr lang="zh-TW" altLang="en-US" sz="2000" dirty="0">
                <a:solidFill>
                  <a:srgbClr val="E71255"/>
                </a:solidFill>
                <a:latin typeface="Microsoft JhengHei" charset="-120"/>
                <a:ea typeface="Microsoft JhengHei" charset="-120"/>
                <a:cs typeface="Microsoft JhengHei" charset="-120"/>
              </a:rPr>
              <a:t>防衛性運動</a:t>
            </a:r>
          </a:p>
        </p:txBody>
      </p:sp>
      <p:sp>
        <p:nvSpPr>
          <p:cNvPr id="54" name="文字方塊 53">
            <a:extLst>
              <a:ext uri="{FF2B5EF4-FFF2-40B4-BE49-F238E27FC236}">
                <a16:creationId xmlns:a16="http://schemas.microsoft.com/office/drawing/2014/main" xmlns="" id="{8778E73D-629F-478E-9E8C-46BB5C0A1A21}"/>
              </a:ext>
            </a:extLst>
          </p:cNvPr>
          <p:cNvSpPr txBox="1"/>
          <p:nvPr/>
        </p:nvSpPr>
        <p:spPr>
          <a:xfrm>
            <a:off x="6791325" y="3521075"/>
            <a:ext cx="2314575" cy="708025"/>
          </a:xfrm>
          <a:prstGeom prst="rect">
            <a:avLst/>
          </a:prstGeom>
          <a:ln w="19050">
            <a:solidFill>
              <a:srgbClr val="0070C0"/>
            </a:solidFill>
            <a:prstDash val="sysDot"/>
          </a:ln>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en-US" altLang="zh-TW" sz="2000" dirty="0">
                <a:solidFill>
                  <a:srgbClr val="0070C0"/>
                </a:solidFill>
                <a:latin typeface="Microsoft JhengHei" charset="-120"/>
                <a:ea typeface="Microsoft JhengHei" charset="-120"/>
                <a:cs typeface="Microsoft JhengHei" charset="-120"/>
              </a:rPr>
              <a:t>Da</a:t>
            </a:r>
            <a:r>
              <a:rPr lang="zh-TW" altLang="en-US" sz="2000" dirty="0">
                <a:solidFill>
                  <a:srgbClr val="0070C0"/>
                </a:solidFill>
                <a:latin typeface="Microsoft JhengHei" charset="-120"/>
                <a:ea typeface="Microsoft JhengHei" charset="-120"/>
                <a:cs typeface="Microsoft JhengHei" charset="-120"/>
              </a:rPr>
              <a:t>個人衛生與保健</a:t>
            </a:r>
          </a:p>
          <a:p>
            <a:pPr>
              <a:defRPr/>
            </a:pPr>
            <a:r>
              <a:rPr lang="en-US" altLang="zh-TW" sz="2000" dirty="0">
                <a:solidFill>
                  <a:srgbClr val="0070C0"/>
                </a:solidFill>
                <a:latin typeface="Microsoft JhengHei" charset="-120"/>
                <a:ea typeface="Microsoft JhengHei" charset="-120"/>
                <a:cs typeface="Microsoft JhengHei" charset="-120"/>
              </a:rPr>
              <a:t>Db</a:t>
            </a:r>
            <a:r>
              <a:rPr lang="zh-TW" altLang="en-US" sz="2000" dirty="0">
                <a:solidFill>
                  <a:srgbClr val="0070C0"/>
                </a:solidFill>
                <a:latin typeface="Microsoft JhengHei" charset="-120"/>
                <a:ea typeface="Microsoft JhengHei" charset="-120"/>
                <a:cs typeface="Microsoft JhengHei" charset="-120"/>
              </a:rPr>
              <a:t>性教育</a:t>
            </a:r>
          </a:p>
        </p:txBody>
      </p:sp>
      <p:cxnSp>
        <p:nvCxnSpPr>
          <p:cNvPr id="32" name="直線接點 31">
            <a:extLst>
              <a:ext uri="{FF2B5EF4-FFF2-40B4-BE49-F238E27FC236}">
                <a16:creationId xmlns:a16="http://schemas.microsoft.com/office/drawing/2014/main" xmlns="" id="{29A39643-1ADD-4DB2-A4C7-5DCFD6FF5C9F}"/>
              </a:ext>
            </a:extLst>
          </p:cNvPr>
          <p:cNvCxnSpPr/>
          <p:nvPr/>
        </p:nvCxnSpPr>
        <p:spPr>
          <a:xfrm flipH="1">
            <a:off x="134938" y="2997200"/>
            <a:ext cx="2825750"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xmlns="" id="{2023E858-9CA6-4D08-A4E3-117A95591238}"/>
              </a:ext>
            </a:extLst>
          </p:cNvPr>
          <p:cNvCxnSpPr/>
          <p:nvPr/>
        </p:nvCxnSpPr>
        <p:spPr>
          <a:xfrm flipH="1">
            <a:off x="6408738" y="2997200"/>
            <a:ext cx="2709862" cy="0"/>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xmlns="" id="{F12D434D-2437-4E7C-8587-D701A26CC506}"/>
              </a:ext>
            </a:extLst>
          </p:cNvPr>
          <p:cNvCxnSpPr/>
          <p:nvPr/>
        </p:nvCxnSpPr>
        <p:spPr>
          <a:xfrm flipH="1" flipV="1">
            <a:off x="4705350" y="6021388"/>
            <a:ext cx="0" cy="70802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2441" name="文字方塊 3">
            <a:extLst>
              <a:ext uri="{FF2B5EF4-FFF2-40B4-BE49-F238E27FC236}">
                <a16:creationId xmlns:a16="http://schemas.microsoft.com/office/drawing/2014/main" xmlns="" id="{62FDE4B6-1918-4504-AF68-D6F7DBB1DF75}"/>
              </a:ext>
            </a:extLst>
          </p:cNvPr>
          <p:cNvSpPr txBox="1">
            <a:spLocks noChangeArrowheads="1"/>
          </p:cNvSpPr>
          <p:nvPr/>
        </p:nvSpPr>
        <p:spPr bwMode="auto">
          <a:xfrm>
            <a:off x="4310063" y="3082925"/>
            <a:ext cx="800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400" b="1">
                <a:solidFill>
                  <a:schemeClr val="bg1"/>
                </a:solidFill>
              </a:rPr>
              <a:t>健體</a:t>
            </a:r>
          </a:p>
        </p:txBody>
      </p:sp>
      <p:sp>
        <p:nvSpPr>
          <p:cNvPr id="102442" name="文字方塊 10">
            <a:extLst>
              <a:ext uri="{FF2B5EF4-FFF2-40B4-BE49-F238E27FC236}">
                <a16:creationId xmlns:a16="http://schemas.microsoft.com/office/drawing/2014/main" xmlns="" id="{6F344628-5D14-4BC4-975F-E10FAC4A3F50}"/>
              </a:ext>
            </a:extLst>
          </p:cNvPr>
          <p:cNvSpPr txBox="1">
            <a:spLocks noChangeArrowheads="1"/>
          </p:cNvSpPr>
          <p:nvPr/>
        </p:nvSpPr>
        <p:spPr bwMode="auto">
          <a:xfrm>
            <a:off x="5132388" y="3968750"/>
            <a:ext cx="492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400" b="1">
                <a:solidFill>
                  <a:schemeClr val="bg1"/>
                </a:solidFill>
              </a:rPr>
              <a:t>健</a:t>
            </a:r>
          </a:p>
        </p:txBody>
      </p:sp>
      <p:sp>
        <p:nvSpPr>
          <p:cNvPr id="102443" name="文字方塊 11">
            <a:extLst>
              <a:ext uri="{FF2B5EF4-FFF2-40B4-BE49-F238E27FC236}">
                <a16:creationId xmlns:a16="http://schemas.microsoft.com/office/drawing/2014/main" xmlns="" id="{3BFAE73B-CAB7-44CE-BCA0-3DF269CB0F54}"/>
              </a:ext>
            </a:extLst>
          </p:cNvPr>
          <p:cNvSpPr txBox="1">
            <a:spLocks noChangeArrowheads="1"/>
          </p:cNvSpPr>
          <p:nvPr/>
        </p:nvSpPr>
        <p:spPr bwMode="auto">
          <a:xfrm>
            <a:off x="4956175" y="4243388"/>
            <a:ext cx="4921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sz="2400" b="1">
                <a:solidFill>
                  <a:schemeClr val="bg1"/>
                </a:solidFill>
              </a:rPr>
              <a:t>康</a:t>
            </a:r>
          </a:p>
        </p:txBody>
      </p:sp>
      <p:sp>
        <p:nvSpPr>
          <p:cNvPr id="102444" name="矩形 23">
            <a:extLst>
              <a:ext uri="{FF2B5EF4-FFF2-40B4-BE49-F238E27FC236}">
                <a16:creationId xmlns:a16="http://schemas.microsoft.com/office/drawing/2014/main" xmlns="" id="{D19B6332-2141-40D9-8E5E-B666B083BB1A}"/>
              </a:ext>
            </a:extLst>
          </p:cNvPr>
          <p:cNvSpPr>
            <a:spLocks noChangeArrowheads="1"/>
          </p:cNvSpPr>
          <p:nvPr/>
        </p:nvSpPr>
        <p:spPr bwMode="auto">
          <a:xfrm>
            <a:off x="3884613" y="3663950"/>
            <a:ext cx="1625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800" b="1"/>
              <a:t>學習</a:t>
            </a:r>
            <a:endParaRPr lang="en-US" altLang="zh-TW" sz="1800" b="1"/>
          </a:p>
          <a:p>
            <a:pPr algn="ctr" eaLnBrk="1" hangingPunct="1">
              <a:spcBef>
                <a:spcPct val="0"/>
              </a:spcBef>
              <a:buFontTx/>
              <a:buNone/>
            </a:pPr>
            <a:r>
              <a:rPr lang="zh-TW" altLang="en-US" sz="1800" b="1"/>
              <a:t>內容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編號版面配置區 2">
            <a:extLst>
              <a:ext uri="{FF2B5EF4-FFF2-40B4-BE49-F238E27FC236}">
                <a16:creationId xmlns:a16="http://schemas.microsoft.com/office/drawing/2014/main" xmlns="" id="{3A97C189-8FE2-43DF-BC86-276540F39F1B}"/>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9FBA9A2D-427E-4032-AAB3-195BFAD14EEB}"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38</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8" name="文字方塊 7">
            <a:extLst>
              <a:ext uri="{FF2B5EF4-FFF2-40B4-BE49-F238E27FC236}">
                <a16:creationId xmlns:a16="http://schemas.microsoft.com/office/drawing/2014/main" xmlns="" id="{C22BC98D-4DD9-45AF-9267-9DC9A940AFE9}"/>
              </a:ext>
            </a:extLst>
          </p:cNvPr>
          <p:cNvSpPr txBox="1"/>
          <p:nvPr/>
        </p:nvSpPr>
        <p:spPr>
          <a:xfrm>
            <a:off x="468313" y="5400675"/>
            <a:ext cx="3917950" cy="708025"/>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defRPr/>
            </a:pPr>
            <a:r>
              <a:rPr lang="zh-TW" altLang="en-US" sz="2000" b="1" dirty="0">
                <a:solidFill>
                  <a:srgbClr val="FF0000"/>
                </a:solidFill>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1</a:t>
            </a:r>
            <a:r>
              <a:rPr lang="zh-TW" altLang="en-US" sz="2000" b="1" dirty="0">
                <a:solidFill>
                  <a:srgbClr val="FF0000"/>
                </a:solidFill>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a:t>
            </a:r>
            <a:r>
              <a:rPr lang="zh-TW" altLang="en-US" sz="2000" b="1" dirty="0">
                <a:solidFill>
                  <a:srgbClr val="FF0000"/>
                </a:solidFill>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a:t>
            </a:r>
            <a:r>
              <a:rPr lang="zh-TW" altLang="zh-TW" sz="2000" b="1" dirty="0">
                <a:solidFill>
                  <a:srgbClr val="0000FF"/>
                </a:solidFill>
                <a:latin typeface="微軟正黑體" panose="020B0604030504040204" pitchFamily="34" charset="-120"/>
                <a:ea typeface="微軟正黑體" panose="020B0604030504040204" pitchFamily="34" charset="-120"/>
              </a:rPr>
              <a:t>Ⅳ</a:t>
            </a:r>
            <a:r>
              <a:rPr lang="zh-TW" altLang="en-US" sz="2000" b="1" dirty="0">
                <a:solidFill>
                  <a:srgbClr val="0000FF"/>
                </a:solidFill>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a:t>
            </a:r>
            <a:r>
              <a:rPr lang="en-US" altLang="zh-TW" sz="2000" b="1" dirty="0">
                <a:solidFill>
                  <a:srgbClr val="00B050"/>
                </a:solidFill>
                <a:latin typeface="微軟正黑體" panose="020B0604030504040204" pitchFamily="34" charset="-120"/>
                <a:ea typeface="微軟正黑體" panose="020B0604030504040204" pitchFamily="34" charset="-120"/>
              </a:rPr>
              <a:t>1</a:t>
            </a:r>
          </a:p>
          <a:p>
            <a:pPr>
              <a:defRPr/>
            </a:pPr>
            <a:r>
              <a:rPr lang="zh-TW" altLang="en-US" sz="2000" b="1" dirty="0">
                <a:solidFill>
                  <a:srgbClr val="FF0000"/>
                </a:solidFill>
                <a:latin typeface="微軟正黑體" panose="020B0604030504040204" pitchFamily="34" charset="-120"/>
                <a:ea typeface="微軟正黑體" panose="020B0604030504040204" pitchFamily="34" charset="-120"/>
              </a:rPr>
              <a:t>類別</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次項目</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0000FF"/>
                </a:solidFill>
                <a:latin typeface="微軟正黑體" panose="020B0604030504040204" pitchFamily="34" charset="-120"/>
                <a:ea typeface="微軟正黑體" panose="020B0604030504040204" pitchFamily="34" charset="-120"/>
              </a:rPr>
              <a:t>年段</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00B050"/>
                </a:solidFill>
                <a:latin typeface="微軟正黑體" panose="020B0604030504040204" pitchFamily="34" charset="-120"/>
                <a:ea typeface="微軟正黑體" panose="020B0604030504040204" pitchFamily="34" charset="-120"/>
              </a:rPr>
              <a:t>學習表現分項</a:t>
            </a:r>
          </a:p>
        </p:txBody>
      </p:sp>
      <p:sp>
        <p:nvSpPr>
          <p:cNvPr id="9" name="文字方塊 8">
            <a:extLst>
              <a:ext uri="{FF2B5EF4-FFF2-40B4-BE49-F238E27FC236}">
                <a16:creationId xmlns:a16="http://schemas.microsoft.com/office/drawing/2014/main" xmlns="" id="{33B6B5D5-DBB6-4136-B71A-BCA050E4C84E}"/>
              </a:ext>
            </a:extLst>
          </p:cNvPr>
          <p:cNvSpPr txBox="1"/>
          <p:nvPr/>
        </p:nvSpPr>
        <p:spPr>
          <a:xfrm>
            <a:off x="4813300" y="5400675"/>
            <a:ext cx="4032250" cy="70802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zh-TW" altLang="en-US" sz="2000" b="1" dirty="0">
                <a:solidFill>
                  <a:srgbClr val="FF0000"/>
                </a:solidFill>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a:t>
            </a:r>
            <a:r>
              <a:rPr lang="zh-TW" altLang="en-US" sz="2000" b="1" dirty="0">
                <a:solidFill>
                  <a:srgbClr val="FF0000"/>
                </a:solidFill>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a:t>
            </a:r>
            <a:r>
              <a:rPr lang="zh-TW" altLang="en-US" sz="2000" b="1" dirty="0">
                <a:solidFill>
                  <a:srgbClr val="FF0000"/>
                </a:solidFill>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a:t>
            </a:r>
            <a:r>
              <a:rPr lang="zh-TW" altLang="zh-TW" sz="2000" b="1" dirty="0">
                <a:solidFill>
                  <a:srgbClr val="0000FF"/>
                </a:solidFill>
                <a:latin typeface="微軟正黑體" panose="020B0604030504040204" pitchFamily="34" charset="-120"/>
                <a:ea typeface="微軟正黑體" panose="020B0604030504040204" pitchFamily="34" charset="-120"/>
              </a:rPr>
              <a:t>Ⅳ</a:t>
            </a:r>
            <a:r>
              <a:rPr lang="zh-TW" altLang="en-US" sz="2000" b="1" dirty="0">
                <a:solidFill>
                  <a:srgbClr val="0000FF"/>
                </a:solidFill>
                <a:latin typeface="微軟正黑體" panose="020B0604030504040204" pitchFamily="34" charset="-120"/>
                <a:ea typeface="微軟正黑體" panose="020B0604030504040204" pitchFamily="34" charset="-120"/>
              </a:rPr>
              <a:t> </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         </a:t>
            </a:r>
            <a:r>
              <a:rPr lang="en-US" altLang="zh-TW" sz="2000" b="1" dirty="0">
                <a:solidFill>
                  <a:srgbClr val="00B050"/>
                </a:solidFill>
                <a:latin typeface="微軟正黑體" panose="020B0604030504040204" pitchFamily="34" charset="-120"/>
                <a:ea typeface="微軟正黑體" panose="020B0604030504040204" pitchFamily="34" charset="-120"/>
              </a:rPr>
              <a:t>1</a:t>
            </a:r>
          </a:p>
          <a:p>
            <a:pPr>
              <a:defRPr/>
            </a:pPr>
            <a:r>
              <a:rPr lang="zh-TW" altLang="en-US" sz="2000" b="1" dirty="0">
                <a:solidFill>
                  <a:srgbClr val="FF0000"/>
                </a:solidFill>
                <a:latin typeface="微軟正黑體" panose="020B0604030504040204" pitchFamily="34" charset="-120"/>
                <a:ea typeface="微軟正黑體" panose="020B0604030504040204" pitchFamily="34" charset="-120"/>
              </a:rPr>
              <a:t>主題</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次項目</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0000FF"/>
                </a:solidFill>
                <a:latin typeface="微軟正黑體" panose="020B0604030504040204" pitchFamily="34" charset="-120"/>
                <a:ea typeface="微軟正黑體" panose="020B0604030504040204" pitchFamily="34" charset="-120"/>
              </a:rPr>
              <a:t>年段</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00B050"/>
                </a:solidFill>
                <a:latin typeface="微軟正黑體" panose="020B0604030504040204" pitchFamily="34" charset="-120"/>
                <a:ea typeface="微軟正黑體" panose="020B0604030504040204" pitchFamily="34" charset="-120"/>
              </a:rPr>
              <a:t>學習內容分項</a:t>
            </a:r>
          </a:p>
        </p:txBody>
      </p:sp>
      <p:sp>
        <p:nvSpPr>
          <p:cNvPr id="10" name="標題 5">
            <a:extLst>
              <a:ext uri="{FF2B5EF4-FFF2-40B4-BE49-F238E27FC236}">
                <a16:creationId xmlns:a16="http://schemas.microsoft.com/office/drawing/2014/main" xmlns="" id="{C42E1E4F-5831-44C6-8F6E-F5B9A5B8BAC2}"/>
              </a:ext>
            </a:extLst>
          </p:cNvPr>
          <p:cNvSpPr txBox="1">
            <a:spLocks/>
          </p:cNvSpPr>
          <p:nvPr/>
        </p:nvSpPr>
        <p:spPr bwMode="auto">
          <a:xfrm>
            <a:off x="798513" y="538163"/>
            <a:ext cx="6867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algn="l" defTabSz="1955800">
              <a:lnSpc>
                <a:spcPct val="90000"/>
              </a:lnSpc>
              <a:spcAft>
                <a:spcPct val="35000"/>
              </a:spcAft>
              <a:defRPr/>
            </a:pPr>
            <a:r>
              <a:rPr lang="zh-TW" altLang="en-US" sz="4000" b="1" dirty="0">
                <a:solidFill>
                  <a:srgbClr val="098E40"/>
                </a:solidFill>
                <a:effectLst>
                  <a:outerShdw blurRad="38100" dist="38100" dir="2700000" algn="tl">
                    <a:srgbClr val="000000">
                      <a:alpha val="18000"/>
                    </a:srgbClr>
                  </a:outerShdw>
                </a:effectLst>
                <a:cs typeface="+mn-cs"/>
              </a:rPr>
              <a:t>三、學習重點編碼方式</a:t>
            </a:r>
          </a:p>
        </p:txBody>
      </p:sp>
      <p:sp>
        <p:nvSpPr>
          <p:cNvPr id="15" name="文字方塊 14">
            <a:extLst>
              <a:ext uri="{FF2B5EF4-FFF2-40B4-BE49-F238E27FC236}">
                <a16:creationId xmlns:a16="http://schemas.microsoft.com/office/drawing/2014/main" xmlns="" id="{E06FD456-C0D5-4BA3-BF62-FEB93DA81C12}"/>
              </a:ext>
            </a:extLst>
          </p:cNvPr>
          <p:cNvSpPr txBox="1"/>
          <p:nvPr/>
        </p:nvSpPr>
        <p:spPr>
          <a:xfrm>
            <a:off x="1204913" y="1209675"/>
            <a:ext cx="7596187" cy="2465388"/>
          </a:xfrm>
          <a:prstGeom prst="rect">
            <a:avLst/>
          </a:prstGeom>
          <a:noFill/>
        </p:spPr>
        <p:txBody>
          <a:bodyPr>
            <a:spAutoFit/>
          </a:bodyPr>
          <a:lstStyle/>
          <a:p>
            <a:pPr eaLnBrk="1" fontAlgn="auto" hangingPunct="1">
              <a:lnSpc>
                <a:spcPts val="3700"/>
              </a:lnSpc>
              <a:spcBef>
                <a:spcPts val="0"/>
              </a:spcBef>
              <a:spcAft>
                <a:spcPts val="0"/>
              </a:spcAft>
              <a:defRPr/>
            </a:pPr>
            <a:r>
              <a:rPr kumimoji="0" lang="zh-TW" altLang="en-US" sz="3200" u="sng" dirty="0">
                <a:latin typeface="標楷體" panose="03000509000000000000" pitchFamily="65" charset="-120"/>
                <a:ea typeface="標楷體" panose="03000509000000000000" pitchFamily="65" charset="-120"/>
              </a:rPr>
              <a:t>第一碼</a:t>
            </a:r>
            <a:r>
              <a:rPr kumimoji="0" lang="zh-TW" altLang="en-US" sz="3200" dirty="0">
                <a:latin typeface="標楷體" panose="03000509000000000000" pitchFamily="65" charset="-120"/>
                <a:ea typeface="標楷體" panose="03000509000000000000" pitchFamily="65" charset="-120"/>
              </a:rPr>
              <a:t>分為兩個部分：</a:t>
            </a:r>
            <a:endParaRPr kumimoji="0" lang="en-US" altLang="zh-TW" sz="3200" dirty="0">
              <a:latin typeface="標楷體" panose="03000509000000000000" pitchFamily="65" charset="-120"/>
              <a:ea typeface="標楷體" panose="03000509000000000000" pitchFamily="65" charset="-120"/>
            </a:endParaRPr>
          </a:p>
          <a:p>
            <a:pPr marL="914400" lvl="1" indent="-457200" eaLnBrk="1" fontAlgn="auto" hangingPunct="1">
              <a:lnSpc>
                <a:spcPts val="3700"/>
              </a:lnSpc>
              <a:spcBef>
                <a:spcPts val="0"/>
              </a:spcBef>
              <a:spcAft>
                <a:spcPts val="0"/>
              </a:spcAft>
              <a:buFont typeface="Arial" panose="020B0604020202020204" pitchFamily="34" charset="0"/>
              <a:buChar char="•"/>
              <a:defRPr/>
            </a:pPr>
            <a:r>
              <a:rPr kumimoji="0" lang="zh-TW" altLang="en-US" sz="30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學習表現</a:t>
            </a:r>
            <a:r>
              <a:rPr kumimoji="0" lang="zh-TW" altLang="en-US" sz="3000" dirty="0">
                <a:latin typeface="標楷體" panose="03000509000000000000" pitchFamily="65" charset="-120"/>
                <a:ea typeface="標楷體" panose="03000509000000000000" pitchFamily="65" charset="-120"/>
              </a:rPr>
              <a:t>：</a:t>
            </a:r>
            <a:r>
              <a:rPr kumimoji="0" lang="zh-TW" altLang="en-US" sz="2600" dirty="0">
                <a:latin typeface="標楷體" panose="03000509000000000000" pitchFamily="65" charset="-120"/>
                <a:ea typeface="標楷體" panose="03000509000000000000" pitchFamily="65" charset="-120"/>
              </a:rPr>
              <a:t>第</a:t>
            </a:r>
            <a:r>
              <a:rPr kumimoji="0" lang="en-US" altLang="zh-TW" sz="2600" dirty="0">
                <a:latin typeface="標楷體" panose="03000509000000000000" pitchFamily="65" charset="-120"/>
                <a:ea typeface="標楷體" panose="03000509000000000000" pitchFamily="65" charset="-120"/>
              </a:rPr>
              <a:t>1</a:t>
            </a:r>
            <a:r>
              <a:rPr kumimoji="0" lang="zh-TW" altLang="en-US" sz="2600" dirty="0">
                <a:latin typeface="標楷體" panose="03000509000000000000" pitchFamily="65" charset="-120"/>
                <a:ea typeface="標楷體" panose="03000509000000000000" pitchFamily="65" charset="-120"/>
              </a:rPr>
              <a:t>碼為表現的類別，從</a:t>
            </a:r>
            <a:r>
              <a:rPr kumimoji="0" lang="en-US" altLang="zh-TW" sz="2600" dirty="0">
                <a:latin typeface="標楷體" panose="03000509000000000000" pitchFamily="65" charset="-120"/>
                <a:ea typeface="標楷體" panose="03000509000000000000" pitchFamily="65" charset="-120"/>
              </a:rPr>
              <a:t>1-4</a:t>
            </a:r>
            <a:r>
              <a:rPr kumimoji="0" lang="zh-TW" altLang="en-US" sz="2600" dirty="0">
                <a:latin typeface="標楷體" panose="03000509000000000000" pitchFamily="65" charset="-120"/>
                <a:ea typeface="標楷體" panose="03000509000000000000" pitchFamily="65" charset="-120"/>
              </a:rPr>
              <a:t>共分為</a:t>
            </a:r>
            <a:r>
              <a:rPr kumimoji="0" lang="en-US" altLang="zh-TW" sz="2600" dirty="0">
                <a:latin typeface="標楷體" panose="03000509000000000000" pitchFamily="65" charset="-120"/>
                <a:ea typeface="標楷體" panose="03000509000000000000" pitchFamily="65" charset="-120"/>
              </a:rPr>
              <a:t>4</a:t>
            </a:r>
            <a:r>
              <a:rPr kumimoji="0" lang="zh-TW" altLang="en-US" sz="2600" dirty="0">
                <a:latin typeface="標楷體" panose="03000509000000000000" pitchFamily="65" charset="-120"/>
                <a:ea typeface="標楷體" panose="03000509000000000000" pitchFamily="65" charset="-120"/>
              </a:rPr>
              <a:t>項類別，</a:t>
            </a:r>
            <a:r>
              <a:rPr kumimoji="0" lang="en-US" altLang="zh-TW" sz="2600" dirty="0">
                <a:latin typeface="標楷體" panose="03000509000000000000" pitchFamily="65" charset="-120"/>
                <a:ea typeface="標楷體" panose="03000509000000000000" pitchFamily="65" charset="-120"/>
              </a:rPr>
              <a:t>1-4</a:t>
            </a:r>
            <a:r>
              <a:rPr kumimoji="0" lang="zh-TW" altLang="en-US" sz="2600" dirty="0">
                <a:latin typeface="標楷體" panose="03000509000000000000" pitchFamily="65" charset="-120"/>
                <a:ea typeface="標楷體" panose="03000509000000000000" pitchFamily="65" charset="-120"/>
              </a:rPr>
              <a:t>類別增列次項目（</a:t>
            </a:r>
            <a:r>
              <a:rPr kumimoji="0" lang="en-US" altLang="zh-TW" sz="2600" dirty="0" err="1">
                <a:latin typeface="標楷體" panose="03000509000000000000" pitchFamily="65" charset="-120"/>
                <a:ea typeface="標楷體" panose="03000509000000000000" pitchFamily="65" charset="-120"/>
              </a:rPr>
              <a:t>abcd</a:t>
            </a:r>
            <a:r>
              <a:rPr kumimoji="0" lang="zh-TW" altLang="en-US" sz="2600" dirty="0">
                <a:latin typeface="標楷體" panose="03000509000000000000" pitchFamily="65" charset="-120"/>
                <a:ea typeface="標楷體" panose="03000509000000000000" pitchFamily="65" charset="-120"/>
              </a:rPr>
              <a:t>）</a:t>
            </a:r>
            <a:endParaRPr kumimoji="0" lang="en-US" altLang="zh-TW" sz="2600" dirty="0">
              <a:latin typeface="標楷體" panose="03000509000000000000" pitchFamily="65" charset="-120"/>
              <a:ea typeface="標楷體" panose="03000509000000000000" pitchFamily="65" charset="-120"/>
            </a:endParaRPr>
          </a:p>
          <a:p>
            <a:pPr marL="914400" lvl="1" indent="-457200" eaLnBrk="1" fontAlgn="auto" hangingPunct="1">
              <a:lnSpc>
                <a:spcPts val="3700"/>
              </a:lnSpc>
              <a:spcBef>
                <a:spcPts val="0"/>
              </a:spcBef>
              <a:spcAft>
                <a:spcPts val="0"/>
              </a:spcAft>
              <a:buFont typeface="Arial" panose="020B0604020202020204" pitchFamily="34" charset="0"/>
              <a:buChar char="•"/>
              <a:defRPr/>
            </a:pPr>
            <a:r>
              <a:rPr kumimoji="0" lang="zh-TW" altLang="en-US" sz="30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學習內容</a:t>
            </a:r>
            <a:r>
              <a:rPr kumimoji="0" lang="zh-TW" altLang="en-US" sz="3000" dirty="0">
                <a:latin typeface="標楷體" panose="03000509000000000000" pitchFamily="65" charset="-120"/>
                <a:ea typeface="標楷體" panose="03000509000000000000" pitchFamily="65" charset="-120"/>
              </a:rPr>
              <a:t>：</a:t>
            </a:r>
            <a:r>
              <a:rPr kumimoji="0" lang="zh-TW" altLang="en-US" sz="2600" dirty="0">
                <a:latin typeface="標楷體" panose="03000509000000000000" pitchFamily="65" charset="-120"/>
                <a:ea typeface="標楷體" panose="03000509000000000000" pitchFamily="65" charset="-120"/>
              </a:rPr>
              <a:t>第</a:t>
            </a:r>
            <a:r>
              <a:rPr kumimoji="0" lang="en-US" altLang="zh-TW" sz="2600" dirty="0">
                <a:latin typeface="標楷體" panose="03000509000000000000" pitchFamily="65" charset="-120"/>
                <a:ea typeface="標楷體" panose="03000509000000000000" pitchFamily="65" charset="-120"/>
              </a:rPr>
              <a:t>1</a:t>
            </a:r>
            <a:r>
              <a:rPr kumimoji="0" lang="zh-TW" altLang="en-US" sz="2600" dirty="0">
                <a:latin typeface="標楷體" panose="03000509000000000000" pitchFamily="65" charset="-120"/>
                <a:ea typeface="標楷體" panose="03000509000000000000" pitchFamily="65" charset="-120"/>
              </a:rPr>
              <a:t>碼為內容的主題，從</a:t>
            </a:r>
            <a:r>
              <a:rPr kumimoji="0" lang="en-US" altLang="zh-TW" sz="2600" dirty="0">
                <a:latin typeface="標楷體" panose="03000509000000000000" pitchFamily="65" charset="-120"/>
                <a:ea typeface="標楷體" panose="03000509000000000000" pitchFamily="65" charset="-120"/>
              </a:rPr>
              <a:t>A-I</a:t>
            </a:r>
            <a:r>
              <a:rPr kumimoji="0" lang="zh-TW" altLang="en-US" sz="2600" dirty="0">
                <a:latin typeface="標楷體" panose="03000509000000000000" pitchFamily="65" charset="-120"/>
                <a:ea typeface="標楷體" panose="03000509000000000000" pitchFamily="65" charset="-120"/>
              </a:rPr>
              <a:t>共分為</a:t>
            </a:r>
            <a:r>
              <a:rPr kumimoji="0" lang="en-US" altLang="zh-TW" sz="2600" dirty="0">
                <a:latin typeface="標楷體" panose="03000509000000000000" pitchFamily="65" charset="-120"/>
                <a:ea typeface="標楷體" panose="03000509000000000000" pitchFamily="65" charset="-120"/>
              </a:rPr>
              <a:t>9</a:t>
            </a:r>
            <a:r>
              <a:rPr kumimoji="0" lang="zh-TW" altLang="en-US" sz="2600" dirty="0">
                <a:latin typeface="標楷體" panose="03000509000000000000" pitchFamily="65" charset="-120"/>
                <a:ea typeface="標楷體" panose="03000509000000000000" pitchFamily="65" charset="-120"/>
              </a:rPr>
              <a:t>項主題、</a:t>
            </a:r>
            <a:r>
              <a:rPr kumimoji="0" lang="en-US" altLang="zh-TW" sz="2600">
                <a:latin typeface="標楷體" panose="03000509000000000000" pitchFamily="65" charset="-120"/>
                <a:ea typeface="標楷體" panose="03000509000000000000" pitchFamily="65" charset="-120"/>
              </a:rPr>
              <a:t>A-I</a:t>
            </a:r>
            <a:r>
              <a:rPr kumimoji="0" lang="zh-TW" altLang="en-US" sz="2600">
                <a:latin typeface="標楷體" panose="03000509000000000000" pitchFamily="65" charset="-120"/>
                <a:ea typeface="標楷體" panose="03000509000000000000" pitchFamily="65" charset="-120"/>
              </a:rPr>
              <a:t>主題</a:t>
            </a:r>
            <a:r>
              <a:rPr kumimoji="0" lang="zh-TW" altLang="en-US" sz="2600" dirty="0">
                <a:latin typeface="標楷體" panose="03000509000000000000" pitchFamily="65" charset="-120"/>
                <a:ea typeface="標楷體" panose="03000509000000000000" pitchFamily="65" charset="-120"/>
              </a:rPr>
              <a:t>增列次項目（</a:t>
            </a:r>
            <a:r>
              <a:rPr kumimoji="0" lang="en-US" altLang="zh-TW" sz="2600" dirty="0" err="1">
                <a:latin typeface="標楷體" panose="03000509000000000000" pitchFamily="65" charset="-120"/>
                <a:ea typeface="標楷體" panose="03000509000000000000" pitchFamily="65" charset="-120"/>
              </a:rPr>
              <a:t>abc</a:t>
            </a:r>
            <a:r>
              <a:rPr kumimoji="0" lang="en-US" altLang="zh-TW" sz="2600" dirty="0">
                <a:latin typeface="標楷體" panose="03000509000000000000" pitchFamily="65" charset="-120"/>
                <a:ea typeface="標楷體" panose="03000509000000000000" pitchFamily="65" charset="-120"/>
              </a:rPr>
              <a:t>…</a:t>
            </a:r>
            <a:r>
              <a:rPr kumimoji="0" lang="zh-TW" altLang="en-US" sz="2600" dirty="0">
                <a:latin typeface="標楷體" panose="03000509000000000000" pitchFamily="65" charset="-120"/>
                <a:ea typeface="標楷體" panose="03000509000000000000" pitchFamily="65" charset="-120"/>
              </a:rPr>
              <a:t>）</a:t>
            </a:r>
            <a:endParaRPr kumimoji="0" lang="zh-TW" altLang="en-US" sz="3000" dirty="0">
              <a:latin typeface="標楷體" panose="03000509000000000000" pitchFamily="65" charset="-120"/>
              <a:ea typeface="標楷體" panose="03000509000000000000" pitchFamily="65" charset="-120"/>
            </a:endParaRPr>
          </a:p>
        </p:txBody>
      </p:sp>
      <p:sp>
        <p:nvSpPr>
          <p:cNvPr id="104455" name="文字方塊 15">
            <a:extLst>
              <a:ext uri="{FF2B5EF4-FFF2-40B4-BE49-F238E27FC236}">
                <a16:creationId xmlns:a16="http://schemas.microsoft.com/office/drawing/2014/main" xmlns="" id="{FE7783BE-6F6E-4A97-9835-0AEBEA99150B}"/>
              </a:ext>
            </a:extLst>
          </p:cNvPr>
          <p:cNvSpPr txBox="1">
            <a:spLocks noChangeArrowheads="1"/>
          </p:cNvSpPr>
          <p:nvPr/>
        </p:nvSpPr>
        <p:spPr bwMode="auto">
          <a:xfrm>
            <a:off x="1223963" y="3640138"/>
            <a:ext cx="7596187"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lnSpc>
                <a:spcPts val="3700"/>
              </a:lnSpc>
              <a:spcBef>
                <a:spcPct val="0"/>
              </a:spcBef>
              <a:buFontTx/>
              <a:buNone/>
            </a:pPr>
            <a:r>
              <a:rPr kumimoji="0" lang="zh-TW" altLang="en-US" u="sng">
                <a:latin typeface="標楷體" panose="03000509000000000000" pitchFamily="65" charset="-120"/>
                <a:ea typeface="標楷體" panose="03000509000000000000" pitchFamily="65" charset="-120"/>
              </a:rPr>
              <a:t>第二碼</a:t>
            </a:r>
            <a:r>
              <a:rPr kumimoji="0" lang="zh-TW" altLang="en-US">
                <a:latin typeface="標楷體" panose="03000509000000000000" pitchFamily="65" charset="-120"/>
                <a:ea typeface="標楷體" panose="03000509000000000000" pitchFamily="65" charset="-120"/>
              </a:rPr>
              <a:t>為學習階段別，分為五個學習階段依序為</a:t>
            </a:r>
            <a:r>
              <a:rPr kumimoji="0" lang="en-US" altLang="zh-TW">
                <a:latin typeface="標楷體" panose="03000509000000000000" pitchFamily="65" charset="-120"/>
                <a:ea typeface="標楷體" panose="03000509000000000000" pitchFamily="65" charset="-120"/>
              </a:rPr>
              <a:t>Ⅰ</a:t>
            </a:r>
            <a:r>
              <a:rPr kumimoji="0" lang="zh-TW" altLang="en-US">
                <a:latin typeface="標楷體" panose="03000509000000000000" pitchFamily="65" charset="-120"/>
                <a:ea typeface="標楷體" panose="03000509000000000000" pitchFamily="65" charset="-120"/>
              </a:rPr>
              <a:t>、</a:t>
            </a:r>
            <a:r>
              <a:rPr kumimoji="0" lang="en-US" altLang="zh-TW">
                <a:latin typeface="標楷體" panose="03000509000000000000" pitchFamily="65" charset="-120"/>
                <a:ea typeface="標楷體" panose="03000509000000000000" pitchFamily="65" charset="-120"/>
              </a:rPr>
              <a:t>Ⅱ</a:t>
            </a:r>
            <a:r>
              <a:rPr kumimoji="0" lang="zh-TW" altLang="en-US">
                <a:latin typeface="標楷體" panose="03000509000000000000" pitchFamily="65" charset="-120"/>
                <a:ea typeface="標楷體" panose="03000509000000000000" pitchFamily="65" charset="-120"/>
              </a:rPr>
              <a:t>、</a:t>
            </a:r>
            <a:r>
              <a:rPr kumimoji="0" lang="en-US" altLang="zh-TW">
                <a:latin typeface="標楷體" panose="03000509000000000000" pitchFamily="65" charset="-120"/>
                <a:ea typeface="標楷體" panose="03000509000000000000" pitchFamily="65" charset="-120"/>
              </a:rPr>
              <a:t>Ⅲ</a:t>
            </a:r>
            <a:r>
              <a:rPr kumimoji="0" lang="zh-TW" altLang="en-US">
                <a:latin typeface="標楷體" panose="03000509000000000000" pitchFamily="65" charset="-120"/>
                <a:ea typeface="標楷體" panose="03000509000000000000" pitchFamily="65" charset="-120"/>
              </a:rPr>
              <a:t>、</a:t>
            </a:r>
            <a:r>
              <a:rPr kumimoji="0" lang="en-US" altLang="zh-TW">
                <a:latin typeface="標楷體" panose="03000509000000000000" pitchFamily="65" charset="-120"/>
                <a:ea typeface="標楷體" panose="03000509000000000000" pitchFamily="65" charset="-120"/>
              </a:rPr>
              <a:t>Ⅳ</a:t>
            </a:r>
            <a:r>
              <a:rPr kumimoji="0" lang="zh-TW" altLang="en-US">
                <a:latin typeface="標楷體" panose="03000509000000000000" pitchFamily="65" charset="-120"/>
                <a:ea typeface="標楷體" panose="03000509000000000000" pitchFamily="65" charset="-120"/>
              </a:rPr>
              <a:t>、</a:t>
            </a:r>
            <a:r>
              <a:rPr kumimoji="0" lang="en-US" altLang="zh-TW">
                <a:latin typeface="標楷體" panose="03000509000000000000" pitchFamily="65" charset="-120"/>
                <a:ea typeface="標楷體" panose="03000509000000000000" pitchFamily="65" charset="-120"/>
              </a:rPr>
              <a:t>Ⅴ</a:t>
            </a:r>
            <a:endParaRPr kumimoji="0" lang="zh-TW" altLang="en-US">
              <a:latin typeface="標楷體" panose="03000509000000000000" pitchFamily="65" charset="-120"/>
              <a:ea typeface="標楷體" panose="03000509000000000000" pitchFamily="65" charset="-120"/>
            </a:endParaRPr>
          </a:p>
        </p:txBody>
      </p:sp>
      <p:sp>
        <p:nvSpPr>
          <p:cNvPr id="104456" name="文字方塊 16">
            <a:extLst>
              <a:ext uri="{FF2B5EF4-FFF2-40B4-BE49-F238E27FC236}">
                <a16:creationId xmlns:a16="http://schemas.microsoft.com/office/drawing/2014/main" xmlns="" id="{1BE90CBF-DDD5-4F41-BD70-FA335B5BEE23}"/>
              </a:ext>
            </a:extLst>
          </p:cNvPr>
          <p:cNvSpPr txBox="1">
            <a:spLocks noChangeArrowheads="1"/>
          </p:cNvSpPr>
          <p:nvPr/>
        </p:nvSpPr>
        <p:spPr bwMode="auto">
          <a:xfrm>
            <a:off x="1249363" y="4737100"/>
            <a:ext cx="7596187"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lnSpc>
                <a:spcPts val="3700"/>
              </a:lnSpc>
              <a:spcBef>
                <a:spcPct val="0"/>
              </a:spcBef>
              <a:buFontTx/>
              <a:buNone/>
            </a:pPr>
            <a:r>
              <a:rPr kumimoji="0" lang="zh-TW" altLang="en-US" u="sng">
                <a:latin typeface="標楷體" panose="03000509000000000000" pitchFamily="65" charset="-120"/>
                <a:ea typeface="標楷體" panose="03000509000000000000" pitchFamily="65" charset="-120"/>
              </a:rPr>
              <a:t>第三碼</a:t>
            </a:r>
            <a:r>
              <a:rPr kumimoji="0" lang="zh-TW" altLang="en-US">
                <a:latin typeface="標楷體" panose="03000509000000000000" pitchFamily="65" charset="-120"/>
                <a:ea typeface="標楷體" panose="03000509000000000000" pitchFamily="65" charset="-120"/>
              </a:rPr>
              <a:t>為流水號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甜甜圈 6">
            <a:extLst>
              <a:ext uri="{FF2B5EF4-FFF2-40B4-BE49-F238E27FC236}">
                <a16:creationId xmlns:a16="http://schemas.microsoft.com/office/drawing/2014/main" xmlns="" id="{E3C3A73B-E9C2-40FB-BEF0-79C474C6E636}"/>
              </a:ext>
            </a:extLst>
          </p:cNvPr>
          <p:cNvSpPr/>
          <p:nvPr/>
        </p:nvSpPr>
        <p:spPr>
          <a:xfrm>
            <a:off x="684213" y="981075"/>
            <a:ext cx="1223962" cy="1223963"/>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black"/>
              </a:solidFill>
            </a:endParaRPr>
          </a:p>
        </p:txBody>
      </p:sp>
      <p:sp>
        <p:nvSpPr>
          <p:cNvPr id="34819" name="內容版面配置區 2">
            <a:extLst>
              <a:ext uri="{FF2B5EF4-FFF2-40B4-BE49-F238E27FC236}">
                <a16:creationId xmlns:a16="http://schemas.microsoft.com/office/drawing/2014/main" xmlns="" id="{24E58C2C-3F6B-42ED-B11C-3201C0B3319E}"/>
              </a:ext>
            </a:extLst>
          </p:cNvPr>
          <p:cNvSpPr>
            <a:spLocks noGrp="1"/>
          </p:cNvSpPr>
          <p:nvPr>
            <p:ph idx="1"/>
          </p:nvPr>
        </p:nvSpPr>
        <p:spPr>
          <a:xfrm>
            <a:off x="684213" y="1484313"/>
            <a:ext cx="8686800" cy="1081087"/>
          </a:xfrm>
        </p:spPr>
        <p:txBody>
          <a:bodyPr/>
          <a:lstStyle/>
          <a:p>
            <a:pPr marL="0" indent="0">
              <a:buFont typeface="Arial" panose="020B0604020202020204" pitchFamily="34" charset="0"/>
              <a:buNone/>
            </a:pPr>
            <a:r>
              <a:rPr lang="zh-TW" altLang="en-US" sz="4800" b="1">
                <a:solidFill>
                  <a:srgbClr val="A50021"/>
                </a:solidFill>
              </a:rPr>
              <a:t>        </a:t>
            </a:r>
            <a:r>
              <a:rPr lang="zh-TW" altLang="en-US" sz="4400" b="1">
                <a:solidFill>
                  <a:srgbClr val="A50021"/>
                </a:solidFill>
              </a:rPr>
              <a:t>壹、總綱的重要內涵</a:t>
            </a:r>
          </a:p>
        </p:txBody>
      </p:sp>
      <p:sp>
        <p:nvSpPr>
          <p:cNvPr id="34820" name="投影片編號版面配置區 3">
            <a:extLst>
              <a:ext uri="{FF2B5EF4-FFF2-40B4-BE49-F238E27FC236}">
                <a16:creationId xmlns:a16="http://schemas.microsoft.com/office/drawing/2014/main" xmlns="" id="{20C3B9FD-4445-4CDC-8EDE-0A3738591839}"/>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A534812A-61E0-4220-9BE3-86355CF4FCC5}"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34821" name="矩形 1">
            <a:extLst>
              <a:ext uri="{FF2B5EF4-FFF2-40B4-BE49-F238E27FC236}">
                <a16:creationId xmlns:a16="http://schemas.microsoft.com/office/drawing/2014/main" xmlns="" id="{11CFB207-00A7-4583-B974-0D06355C087C}"/>
              </a:ext>
            </a:extLst>
          </p:cNvPr>
          <p:cNvSpPr>
            <a:spLocks noChangeArrowheads="1"/>
          </p:cNvSpPr>
          <p:nvPr/>
        </p:nvSpPr>
        <p:spPr bwMode="auto">
          <a:xfrm>
            <a:off x="1692275" y="2852738"/>
            <a:ext cx="6173788"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3600" b="1">
                <a:solidFill>
                  <a:srgbClr val="000000"/>
                </a:solidFill>
              </a:rPr>
              <a:t>一、總綱願景</a:t>
            </a:r>
          </a:p>
          <a:p>
            <a:pPr>
              <a:spcBef>
                <a:spcPct val="0"/>
              </a:spcBef>
              <a:buFontTx/>
              <a:buNone/>
            </a:pPr>
            <a:r>
              <a:rPr lang="zh-TW" altLang="en-US" sz="3600" b="1">
                <a:solidFill>
                  <a:srgbClr val="000000"/>
                </a:solidFill>
              </a:rPr>
              <a:t>二、總綱的基本理念</a:t>
            </a:r>
          </a:p>
          <a:p>
            <a:pPr>
              <a:spcBef>
                <a:spcPct val="0"/>
              </a:spcBef>
              <a:buFontTx/>
              <a:buNone/>
            </a:pPr>
            <a:r>
              <a:rPr lang="zh-TW" altLang="en-US" sz="3600" b="1">
                <a:solidFill>
                  <a:srgbClr val="000000"/>
                </a:solidFill>
              </a:rPr>
              <a:t>三、總綱的課程目標</a:t>
            </a:r>
          </a:p>
          <a:p>
            <a:pPr>
              <a:spcBef>
                <a:spcPct val="0"/>
              </a:spcBef>
              <a:buFontTx/>
              <a:buNone/>
            </a:pPr>
            <a:r>
              <a:rPr lang="zh-TW" altLang="en-US" sz="3600" b="1">
                <a:solidFill>
                  <a:srgbClr val="000000"/>
                </a:solidFill>
              </a:rPr>
              <a:t>四、總綱的核心素養</a:t>
            </a:r>
          </a:p>
        </p:txBody>
      </p:sp>
      <p:cxnSp>
        <p:nvCxnSpPr>
          <p:cNvPr id="9" name="直線接點 8">
            <a:extLst>
              <a:ext uri="{FF2B5EF4-FFF2-40B4-BE49-F238E27FC236}">
                <a16:creationId xmlns:a16="http://schemas.microsoft.com/office/drawing/2014/main" xmlns="" id="{343F6D21-BAC2-423B-9482-1E37DE9ED025}"/>
              </a:ext>
            </a:extLst>
          </p:cNvPr>
          <p:cNvCxnSpPr/>
          <p:nvPr/>
        </p:nvCxnSpPr>
        <p:spPr>
          <a:xfrm>
            <a:off x="1295400" y="2205038"/>
            <a:ext cx="0" cy="33115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橢圓 10">
            <a:extLst>
              <a:ext uri="{FF2B5EF4-FFF2-40B4-BE49-F238E27FC236}">
                <a16:creationId xmlns:a16="http://schemas.microsoft.com/office/drawing/2014/main" xmlns="" id="{36EAE112-630C-4C79-A843-0C5947E545E2}"/>
              </a:ext>
            </a:extLst>
          </p:cNvPr>
          <p:cNvSpPr/>
          <p:nvPr/>
        </p:nvSpPr>
        <p:spPr>
          <a:xfrm>
            <a:off x="1187450" y="3068638"/>
            <a:ext cx="215900" cy="2159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2" name="橢圓 11">
            <a:extLst>
              <a:ext uri="{FF2B5EF4-FFF2-40B4-BE49-F238E27FC236}">
                <a16:creationId xmlns:a16="http://schemas.microsoft.com/office/drawing/2014/main" xmlns="" id="{6FA4FF38-EF04-46CB-B87F-91431B888FE3}"/>
              </a:ext>
            </a:extLst>
          </p:cNvPr>
          <p:cNvSpPr/>
          <p:nvPr/>
        </p:nvSpPr>
        <p:spPr>
          <a:xfrm>
            <a:off x="1187450" y="3641725"/>
            <a:ext cx="215900" cy="21748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3" name="橢圓 12">
            <a:extLst>
              <a:ext uri="{FF2B5EF4-FFF2-40B4-BE49-F238E27FC236}">
                <a16:creationId xmlns:a16="http://schemas.microsoft.com/office/drawing/2014/main" xmlns="" id="{E9F836DF-7D66-44DA-9B43-7CB32705647A}"/>
              </a:ext>
            </a:extLst>
          </p:cNvPr>
          <p:cNvSpPr/>
          <p:nvPr/>
        </p:nvSpPr>
        <p:spPr>
          <a:xfrm>
            <a:off x="1187450" y="4200525"/>
            <a:ext cx="215900" cy="2159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 name="橢圓 13">
            <a:extLst>
              <a:ext uri="{FF2B5EF4-FFF2-40B4-BE49-F238E27FC236}">
                <a16:creationId xmlns:a16="http://schemas.microsoft.com/office/drawing/2014/main" xmlns="" id="{9955A74B-68E9-4197-88BB-2264820AA94B}"/>
              </a:ext>
            </a:extLst>
          </p:cNvPr>
          <p:cNvSpPr/>
          <p:nvPr/>
        </p:nvSpPr>
        <p:spPr>
          <a:xfrm>
            <a:off x="1187450" y="4773613"/>
            <a:ext cx="215900" cy="2159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a:extLst>
              <a:ext uri="{FF2B5EF4-FFF2-40B4-BE49-F238E27FC236}">
                <a16:creationId xmlns:a16="http://schemas.microsoft.com/office/drawing/2014/main" xmlns="" id="{1AF9A14B-6F26-41AB-AF41-99499F4CAD88}"/>
              </a:ext>
            </a:extLst>
          </p:cNvPr>
          <p:cNvGraphicFramePr>
            <a:graphicFrameLocks noGrp="1"/>
          </p:cNvGraphicFramePr>
          <p:nvPr>
            <p:ph idx="1"/>
          </p:nvPr>
        </p:nvGraphicFramePr>
        <p:xfrm>
          <a:off x="323528" y="924116"/>
          <a:ext cx="9875440" cy="544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6499" name="投影片編號版面配置區 3">
            <a:extLst>
              <a:ext uri="{FF2B5EF4-FFF2-40B4-BE49-F238E27FC236}">
                <a16:creationId xmlns:a16="http://schemas.microsoft.com/office/drawing/2014/main" xmlns="" id="{E0B259B9-4BDB-4E2B-93B0-501F10CEA83C}"/>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B6D5CD2E-A14E-4798-80F5-902C697A43D7}"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39</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6" name="標題 5">
            <a:extLst>
              <a:ext uri="{FF2B5EF4-FFF2-40B4-BE49-F238E27FC236}">
                <a16:creationId xmlns:a16="http://schemas.microsoft.com/office/drawing/2014/main" xmlns="" id="{01EF2948-05ED-42D8-BE4C-A77BF4952063}"/>
              </a:ext>
            </a:extLst>
          </p:cNvPr>
          <p:cNvSpPr txBox="1">
            <a:spLocks/>
          </p:cNvSpPr>
          <p:nvPr/>
        </p:nvSpPr>
        <p:spPr bwMode="auto">
          <a:xfrm>
            <a:off x="798513" y="538163"/>
            <a:ext cx="802163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algn="l" defTabSz="1955800">
              <a:lnSpc>
                <a:spcPct val="90000"/>
              </a:lnSpc>
              <a:spcAft>
                <a:spcPct val="35000"/>
              </a:spcAft>
              <a:defRPr/>
            </a:pPr>
            <a:r>
              <a:rPr lang="zh-TW" altLang="en-US" sz="4000" b="1" dirty="0">
                <a:solidFill>
                  <a:srgbClr val="098E40"/>
                </a:solidFill>
                <a:effectLst>
                  <a:outerShdw blurRad="38100" dist="38100" dir="2700000" algn="tl">
                    <a:srgbClr val="000000">
                      <a:alpha val="18000"/>
                    </a:srgbClr>
                  </a:outerShdw>
                </a:effectLst>
                <a:cs typeface="+mn-cs"/>
              </a:rPr>
              <a:t>四、學習重點與核心素養呼應示例</a:t>
            </a:r>
          </a:p>
        </p:txBody>
      </p:sp>
      <p:sp>
        <p:nvSpPr>
          <p:cNvPr id="8" name="五邊形 7">
            <a:extLst>
              <a:ext uri="{FF2B5EF4-FFF2-40B4-BE49-F238E27FC236}">
                <a16:creationId xmlns:a16="http://schemas.microsoft.com/office/drawing/2014/main" xmlns="" id="{5CF8575A-3744-4E5B-9171-00A530B4DE44}"/>
              </a:ext>
            </a:extLst>
          </p:cNvPr>
          <p:cNvSpPr/>
          <p:nvPr/>
        </p:nvSpPr>
        <p:spPr>
          <a:xfrm>
            <a:off x="6686550" y="5781675"/>
            <a:ext cx="2087563" cy="458788"/>
          </a:xfrm>
          <a:prstGeom prst="homePlate">
            <a:avLst/>
          </a:prstGeom>
          <a:solidFill>
            <a:schemeClr val="tx1">
              <a:lumMod val="50000"/>
              <a:lumOff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bg1">
                    <a:lumMod val="95000"/>
                  </a:schemeClr>
                </a:solidFill>
                <a:latin typeface="Microsoft JhengHei" charset="0"/>
                <a:ea typeface="Microsoft JhengHei" charset="0"/>
                <a:cs typeface="Microsoft JhengHei" charset="0"/>
              </a:rPr>
              <a:t>呼應表內容</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標題 1">
            <a:extLst>
              <a:ext uri="{FF2B5EF4-FFF2-40B4-BE49-F238E27FC236}">
                <a16:creationId xmlns:a16="http://schemas.microsoft.com/office/drawing/2014/main" xmlns="" id="{1393D856-9BE0-4799-A154-D04A185D86AA}"/>
              </a:ext>
            </a:extLst>
          </p:cNvPr>
          <p:cNvSpPr>
            <a:spLocks noGrp="1"/>
          </p:cNvSpPr>
          <p:nvPr>
            <p:ph type="title"/>
          </p:nvPr>
        </p:nvSpPr>
        <p:spPr>
          <a:xfrm>
            <a:off x="468313" y="333375"/>
            <a:ext cx="8229600" cy="1143000"/>
          </a:xfrm>
        </p:spPr>
        <p:txBody>
          <a:bodyPr/>
          <a:lstStyle/>
          <a:p>
            <a:r>
              <a:rPr lang="zh-TW" altLang="en-US" sz="4800" b="1"/>
              <a:t>記憶口訣</a:t>
            </a:r>
          </a:p>
        </p:txBody>
      </p:sp>
      <p:graphicFrame>
        <p:nvGraphicFramePr>
          <p:cNvPr id="5" name="內容版面配置區 4">
            <a:extLst>
              <a:ext uri="{FF2B5EF4-FFF2-40B4-BE49-F238E27FC236}">
                <a16:creationId xmlns:a16="http://schemas.microsoft.com/office/drawing/2014/main" xmlns="" id="{399C54FD-06CB-45B4-A95D-4156B354D80D}"/>
              </a:ext>
            </a:extLst>
          </p:cNvPr>
          <p:cNvGraphicFramePr>
            <a:graphicFrameLocks noGrp="1"/>
          </p:cNvGraphicFramePr>
          <p:nvPr>
            <p:ph idx="1"/>
          </p:nvPr>
        </p:nvGraphicFramePr>
        <p:xfrm>
          <a:off x="971600" y="1556792"/>
          <a:ext cx="778720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8548" name="投影片編號版面配置區 3">
            <a:extLst>
              <a:ext uri="{FF2B5EF4-FFF2-40B4-BE49-F238E27FC236}">
                <a16:creationId xmlns:a16="http://schemas.microsoft.com/office/drawing/2014/main" xmlns="" id="{E4A3FDE1-7758-4869-8C90-DA490060C0AB}"/>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BF58ED37-1F99-4E03-A013-360A28F45C38}"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40</a:t>
            </a:fld>
            <a:endParaRPr lang="zh-TW" altLang="en-US" sz="1200">
              <a:solidFill>
                <a:srgbClr val="898989"/>
              </a:solidFill>
              <a:latin typeface="Arial" panose="020B0604020202020204" pitchFamily="34" charset="0"/>
              <a:ea typeface="新細明體" panose="02020500000000000000" pitchFamily="18" charset="-12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編號版面配置區 3">
            <a:extLst>
              <a:ext uri="{FF2B5EF4-FFF2-40B4-BE49-F238E27FC236}">
                <a16:creationId xmlns:a16="http://schemas.microsoft.com/office/drawing/2014/main" xmlns="" id="{9710849C-3DA8-403A-ACCD-8E1650520E15}"/>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F8EA0B1-6B12-44CF-8CA9-5D72C83E4BED}" type="slidenum">
              <a:rPr lang="zh-TW" altLang="en-US" smtClean="0">
                <a:solidFill>
                  <a:srgbClr val="898989"/>
                </a:solidFill>
              </a:rPr>
              <a:pPr/>
              <a:t>41</a:t>
            </a:fld>
            <a:endParaRPr lang="zh-TW" altLang="en-US">
              <a:solidFill>
                <a:srgbClr val="898989"/>
              </a:solidFill>
            </a:endParaRPr>
          </a:p>
        </p:txBody>
      </p:sp>
      <p:grpSp>
        <p:nvGrpSpPr>
          <p:cNvPr id="110595" name="群組 8">
            <a:extLst>
              <a:ext uri="{FF2B5EF4-FFF2-40B4-BE49-F238E27FC236}">
                <a16:creationId xmlns:a16="http://schemas.microsoft.com/office/drawing/2014/main" xmlns="" id="{9EE6AAF2-06E1-48E3-9887-B7579C5D8A7F}"/>
              </a:ext>
            </a:extLst>
          </p:cNvPr>
          <p:cNvGrpSpPr>
            <a:grpSpLocks/>
          </p:cNvGrpSpPr>
          <p:nvPr/>
        </p:nvGrpSpPr>
        <p:grpSpPr bwMode="auto">
          <a:xfrm>
            <a:off x="430213" y="5159375"/>
            <a:ext cx="2363787" cy="1841500"/>
            <a:chOff x="4433840" y="4926629"/>
            <a:chExt cx="2122135" cy="1697161"/>
          </a:xfrm>
        </p:grpSpPr>
        <p:sp>
          <p:nvSpPr>
            <p:cNvPr id="11" name="弧線 47">
              <a:extLst>
                <a:ext uri="{FF2B5EF4-FFF2-40B4-BE49-F238E27FC236}">
                  <a16:creationId xmlns:a16="http://schemas.microsoft.com/office/drawing/2014/main" xmlns="" id="{AF3630E9-C012-434B-8DB8-3BFC6783BF18}"/>
                </a:ext>
              </a:extLst>
            </p:cNvPr>
            <p:cNvSpPr/>
            <p:nvPr/>
          </p:nvSpPr>
          <p:spPr>
            <a:xfrm rot="11918451">
              <a:off x="5836245" y="5108050"/>
              <a:ext cx="719730" cy="65106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4" name="弧線 48">
              <a:extLst>
                <a:ext uri="{FF2B5EF4-FFF2-40B4-BE49-F238E27FC236}">
                  <a16:creationId xmlns:a16="http://schemas.microsoft.com/office/drawing/2014/main" xmlns="" id="{9E3229BB-CCED-4F6A-B180-3B86F76AD5A1}"/>
                </a:ext>
              </a:extLst>
            </p:cNvPr>
            <p:cNvSpPr/>
            <p:nvPr/>
          </p:nvSpPr>
          <p:spPr>
            <a:xfrm rot="900000">
              <a:off x="5096562" y="5481133"/>
              <a:ext cx="721155" cy="651066"/>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5" name="弧線 49">
              <a:extLst>
                <a:ext uri="{FF2B5EF4-FFF2-40B4-BE49-F238E27FC236}">
                  <a16:creationId xmlns:a16="http://schemas.microsoft.com/office/drawing/2014/main" xmlns="" id="{B7D7723E-AC90-40CD-8229-982A5949D995}"/>
                </a:ext>
              </a:extLst>
            </p:cNvPr>
            <p:cNvSpPr/>
            <p:nvPr/>
          </p:nvSpPr>
          <p:spPr>
            <a:xfrm rot="6184650">
              <a:off x="5235064" y="4964852"/>
              <a:ext cx="806152" cy="72970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6" name="弧線 50">
              <a:extLst>
                <a:ext uri="{FF2B5EF4-FFF2-40B4-BE49-F238E27FC236}">
                  <a16:creationId xmlns:a16="http://schemas.microsoft.com/office/drawing/2014/main" xmlns="" id="{6DB579ED-3648-445D-B6DD-78EAED85C790}"/>
                </a:ext>
              </a:extLst>
            </p:cNvPr>
            <p:cNvSpPr/>
            <p:nvPr/>
          </p:nvSpPr>
          <p:spPr>
            <a:xfrm rot="1224715">
              <a:off x="4433840" y="5254357"/>
              <a:ext cx="1514996" cy="1369433"/>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grpSp>
      <p:pic>
        <p:nvPicPr>
          <p:cNvPr id="110596" name="Picture 2">
            <a:extLst>
              <a:ext uri="{FF2B5EF4-FFF2-40B4-BE49-F238E27FC236}">
                <a16:creationId xmlns:a16="http://schemas.microsoft.com/office/drawing/2014/main" xmlns="" id="{7AE0D530-E310-4AAE-8B57-E6C469D9854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72450" y="620713"/>
            <a:ext cx="857250" cy="1152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0597" name="標題 1">
            <a:extLst>
              <a:ext uri="{FF2B5EF4-FFF2-40B4-BE49-F238E27FC236}">
                <a16:creationId xmlns:a16="http://schemas.microsoft.com/office/drawing/2014/main" xmlns="" id="{C73745BB-7405-4F6A-AEFE-71FA474CA941}"/>
              </a:ext>
            </a:extLst>
          </p:cNvPr>
          <p:cNvSpPr txBox="1">
            <a:spLocks noChangeArrowheads="1"/>
          </p:cNvSpPr>
          <p:nvPr/>
        </p:nvSpPr>
        <p:spPr bwMode="auto">
          <a:xfrm>
            <a:off x="742950" y="105886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555625" indent="-212725">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855663" indent="-169863">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1985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15414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19986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4558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29130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3702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kumimoji="0" lang="zh-TW" altLang="en-US" sz="4400" b="1" u="sng">
                <a:solidFill>
                  <a:srgbClr val="00B050"/>
                </a:solidFill>
              </a:rPr>
              <a:t>學習重點、核心素養大拼盤</a:t>
            </a:r>
          </a:p>
        </p:txBody>
      </p:sp>
      <p:sp>
        <p:nvSpPr>
          <p:cNvPr id="110598" name="文字方塊 11">
            <a:extLst>
              <a:ext uri="{FF2B5EF4-FFF2-40B4-BE49-F238E27FC236}">
                <a16:creationId xmlns:a16="http://schemas.microsoft.com/office/drawing/2014/main" xmlns="" id="{CEE1F61E-1AA9-4DF5-9309-21858DE851EE}"/>
              </a:ext>
            </a:extLst>
          </p:cNvPr>
          <p:cNvSpPr txBox="1">
            <a:spLocks noChangeArrowheads="1"/>
          </p:cNvSpPr>
          <p:nvPr/>
        </p:nvSpPr>
        <p:spPr bwMode="auto">
          <a:xfrm>
            <a:off x="747713" y="1860550"/>
            <a:ext cx="7681912"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1500" indent="-5715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Font typeface="Wingdings" panose="05000000000000000000" pitchFamily="2" charset="2"/>
              <a:buChar char="Ø"/>
            </a:pPr>
            <a:r>
              <a:rPr lang="zh-TW" altLang="en-US" sz="3600">
                <a:latin typeface="標楷體" panose="03000509000000000000" pitchFamily="65" charset="-120"/>
                <a:ea typeface="標楷體" panose="03000509000000000000" pitchFamily="65" charset="-120"/>
              </a:rPr>
              <a:t>分組完成三個拼盤，透過操作了解</a:t>
            </a:r>
            <a:r>
              <a:rPr lang="zh-TW" altLang="en-US" sz="3600" u="sng">
                <a:solidFill>
                  <a:srgbClr val="FF0000"/>
                </a:solidFill>
                <a:latin typeface="標楷體" panose="03000509000000000000" pitchFamily="65" charset="-120"/>
                <a:ea typeface="標楷體" panose="03000509000000000000" pitchFamily="65" charset="-120"/>
              </a:rPr>
              <a:t>學習表現</a:t>
            </a:r>
            <a:r>
              <a:rPr lang="zh-TW" altLang="en-US" sz="3600">
                <a:latin typeface="標楷體" panose="03000509000000000000" pitchFamily="65" charset="-120"/>
                <a:ea typeface="標楷體" panose="03000509000000000000" pitchFamily="65" charset="-120"/>
              </a:rPr>
              <a:t>、</a:t>
            </a:r>
            <a:r>
              <a:rPr lang="zh-TW" altLang="en-US" sz="3600" u="sng">
                <a:solidFill>
                  <a:srgbClr val="FF0000"/>
                </a:solidFill>
                <a:latin typeface="標楷體" panose="03000509000000000000" pitchFamily="65" charset="-120"/>
                <a:ea typeface="標楷體" panose="03000509000000000000" pitchFamily="65" charset="-120"/>
              </a:rPr>
              <a:t>學習內容</a:t>
            </a:r>
            <a:r>
              <a:rPr lang="zh-TW" altLang="en-US" sz="3600">
                <a:latin typeface="標楷體" panose="03000509000000000000" pitchFamily="65" charset="-120"/>
                <a:ea typeface="標楷體" panose="03000509000000000000" pitchFamily="65" charset="-120"/>
              </a:rPr>
              <a:t>、</a:t>
            </a:r>
            <a:r>
              <a:rPr lang="zh-TW" altLang="en-US" sz="3600" u="sng">
                <a:solidFill>
                  <a:srgbClr val="FF0000"/>
                </a:solidFill>
                <a:latin typeface="標楷體" panose="03000509000000000000" pitchFamily="65" charset="-120"/>
                <a:ea typeface="標楷體" panose="03000509000000000000" pitchFamily="65" charset="-120"/>
              </a:rPr>
              <a:t>核心素養</a:t>
            </a:r>
            <a:r>
              <a:rPr lang="zh-TW" altLang="en-US" sz="3600">
                <a:latin typeface="標楷體" panose="03000509000000000000" pitchFamily="65" charset="-120"/>
                <a:ea typeface="標楷體" panose="03000509000000000000" pitchFamily="65" charset="-120"/>
              </a:rPr>
              <a:t>的排序方式。</a:t>
            </a:r>
            <a:endParaRPr lang="en-US" altLang="zh-TW" sz="3600">
              <a:latin typeface="標楷體" panose="03000509000000000000" pitchFamily="65" charset="-120"/>
              <a:ea typeface="標楷體" panose="03000509000000000000" pitchFamily="65" charset="-120"/>
            </a:endParaRPr>
          </a:p>
        </p:txBody>
      </p:sp>
      <p:graphicFrame>
        <p:nvGraphicFramePr>
          <p:cNvPr id="110599" name="圖表 1">
            <a:extLst>
              <a:ext uri="{FF2B5EF4-FFF2-40B4-BE49-F238E27FC236}">
                <a16:creationId xmlns:a16="http://schemas.microsoft.com/office/drawing/2014/main" xmlns="" id="{633ACB0D-8EEA-4B03-8906-5D37318D3C8A}"/>
              </a:ext>
            </a:extLst>
          </p:cNvPr>
          <p:cNvGraphicFramePr>
            <a:graphicFrameLocks/>
          </p:cNvGraphicFramePr>
          <p:nvPr/>
        </p:nvGraphicFramePr>
        <p:xfrm>
          <a:off x="168275" y="3919538"/>
          <a:ext cx="3446463" cy="2244725"/>
        </p:xfrm>
        <a:graphic>
          <a:graphicData uri="http://schemas.openxmlformats.org/presentationml/2006/ole">
            <p:oleObj spid="_x0000_s110611" name="Chart" r:id="rId5" imgW="3450635" imgH="2255715" progId="Excel.Sheet.8">
              <p:embed/>
            </p:oleObj>
          </a:graphicData>
        </a:graphic>
      </p:graphicFrame>
      <p:pic>
        <p:nvPicPr>
          <p:cNvPr id="110600" name="Picture 2">
            <a:extLst>
              <a:ext uri="{FF2B5EF4-FFF2-40B4-BE49-F238E27FC236}">
                <a16:creationId xmlns:a16="http://schemas.microsoft.com/office/drawing/2014/main" xmlns="" id="{0ECBB485-E3E4-4474-9362-A20E0DB47004}"/>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l="7970" t="4683" r="4390" b="5911"/>
          <a:stretch>
            <a:fillRect/>
          </a:stretch>
        </p:blipFill>
        <p:spPr bwMode="auto">
          <a:xfrm>
            <a:off x="3040063" y="4044950"/>
            <a:ext cx="3097212" cy="1928813"/>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0601" name="Picture 3">
            <a:extLst>
              <a:ext uri="{FF2B5EF4-FFF2-40B4-BE49-F238E27FC236}">
                <a16:creationId xmlns:a16="http://schemas.microsoft.com/office/drawing/2014/main" xmlns="" id="{5A5CD752-625C-421F-959D-2A71FCBE0B9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51525" y="4221163"/>
            <a:ext cx="2578100" cy="2554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0602" name="文字方塊 2">
            <a:extLst>
              <a:ext uri="{FF2B5EF4-FFF2-40B4-BE49-F238E27FC236}">
                <a16:creationId xmlns:a16="http://schemas.microsoft.com/office/drawing/2014/main" xmlns="" id="{8D39A8E0-4321-4462-B1FA-AA318A1366E6}"/>
              </a:ext>
            </a:extLst>
          </p:cNvPr>
          <p:cNvSpPr txBox="1">
            <a:spLocks noChangeArrowheads="1"/>
          </p:cNvSpPr>
          <p:nvPr/>
        </p:nvSpPr>
        <p:spPr bwMode="auto">
          <a:xfrm>
            <a:off x="6338888" y="3759200"/>
            <a:ext cx="16017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r>
              <a:rPr lang="zh-TW" altLang="en-US" sz="2400" b="1"/>
              <a:t>核心素養</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xmlns="" id="{F49E0625-F57A-4915-8711-FB498ED3EC73}"/>
              </a:ext>
            </a:extLst>
          </p:cNvPr>
          <p:cNvSpPr/>
          <p:nvPr/>
        </p:nvSpPr>
        <p:spPr>
          <a:xfrm rot="1812996">
            <a:off x="5608638" y="3606800"/>
            <a:ext cx="1993900" cy="2238375"/>
          </a:xfrm>
          <a:prstGeom prst="rect">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cxnSp>
        <p:nvCxnSpPr>
          <p:cNvPr id="22" name="直線接點 21">
            <a:extLst>
              <a:ext uri="{FF2B5EF4-FFF2-40B4-BE49-F238E27FC236}">
                <a16:creationId xmlns:a16="http://schemas.microsoft.com/office/drawing/2014/main" xmlns="" id="{6AC40CD6-C218-4118-B306-BBD37D02EB5C}"/>
              </a:ext>
            </a:extLst>
          </p:cNvPr>
          <p:cNvCxnSpPr/>
          <p:nvPr/>
        </p:nvCxnSpPr>
        <p:spPr>
          <a:xfrm flipH="1">
            <a:off x="5889625" y="2895600"/>
            <a:ext cx="2922588" cy="50704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xmlns="" id="{F9AF172B-B73E-4BC8-AD54-23598D9F47C4}"/>
              </a:ext>
            </a:extLst>
          </p:cNvPr>
          <p:cNvSpPr/>
          <p:nvPr/>
        </p:nvSpPr>
        <p:spPr>
          <a:xfrm>
            <a:off x="4297363" y="2420938"/>
            <a:ext cx="5891212" cy="5964237"/>
          </a:xfrm>
          <a:prstGeom prst="ellipse">
            <a:avLst/>
          </a:prstGeom>
          <a:no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5" name="橢圓 24">
            <a:extLst>
              <a:ext uri="{FF2B5EF4-FFF2-40B4-BE49-F238E27FC236}">
                <a16:creationId xmlns:a16="http://schemas.microsoft.com/office/drawing/2014/main" xmlns="" id="{C158C344-5572-4AA5-BD07-17F5A2AD8C05}"/>
              </a:ext>
            </a:extLst>
          </p:cNvPr>
          <p:cNvSpPr/>
          <p:nvPr/>
        </p:nvSpPr>
        <p:spPr>
          <a:xfrm>
            <a:off x="34925" y="1125538"/>
            <a:ext cx="2447925" cy="2446337"/>
          </a:xfrm>
          <a:prstGeom prst="ellipse">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cxnSp>
        <p:nvCxnSpPr>
          <p:cNvPr id="26" name="直線接點 25">
            <a:extLst>
              <a:ext uri="{FF2B5EF4-FFF2-40B4-BE49-F238E27FC236}">
                <a16:creationId xmlns:a16="http://schemas.microsoft.com/office/drawing/2014/main" xmlns="" id="{9CEA92F0-B5AA-4984-BB4E-FAD26B1F6F96}"/>
              </a:ext>
            </a:extLst>
          </p:cNvPr>
          <p:cNvCxnSpPr/>
          <p:nvPr/>
        </p:nvCxnSpPr>
        <p:spPr>
          <a:xfrm flipH="1">
            <a:off x="-566738" y="188913"/>
            <a:ext cx="3292476" cy="47529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xmlns="" id="{EAD26F85-7536-4592-8A15-EC7FDEF30805}"/>
              </a:ext>
            </a:extLst>
          </p:cNvPr>
          <p:cNvCxnSpPr/>
          <p:nvPr/>
        </p:nvCxnSpPr>
        <p:spPr>
          <a:xfrm>
            <a:off x="2051050" y="-98425"/>
            <a:ext cx="6589713" cy="28606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pic>
        <p:nvPicPr>
          <p:cNvPr id="112648" name="圖片 28">
            <a:extLst>
              <a:ext uri="{FF2B5EF4-FFF2-40B4-BE49-F238E27FC236}">
                <a16:creationId xmlns:a16="http://schemas.microsoft.com/office/drawing/2014/main" xmlns="" id="{BB9C2F20-0C7D-4C25-B788-BFFAB3B0679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63638" y="1217613"/>
            <a:ext cx="6697662"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9" name="矩形 32">
            <a:extLst>
              <a:ext uri="{FF2B5EF4-FFF2-40B4-BE49-F238E27FC236}">
                <a16:creationId xmlns:a16="http://schemas.microsoft.com/office/drawing/2014/main" xmlns="" id="{7F808C50-2F2C-4C31-A3C7-11C013A226FA}"/>
              </a:ext>
            </a:extLst>
          </p:cNvPr>
          <p:cNvSpPr>
            <a:spLocks noChangeArrowheads="1"/>
          </p:cNvSpPr>
          <p:nvPr/>
        </p:nvSpPr>
        <p:spPr bwMode="auto">
          <a:xfrm>
            <a:off x="660400" y="1984375"/>
            <a:ext cx="7704138"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kumimoji="0" lang="zh-TW" altLang="en-US" sz="4400" b="1">
                <a:solidFill>
                  <a:srgbClr val="098E40"/>
                </a:solidFill>
                <a:sym typeface="Times New Roman" panose="02020603050405020304" pitchFamily="18" charset="0"/>
              </a:rPr>
              <a:t>肆</a:t>
            </a:r>
            <a:r>
              <a:rPr kumimoji="0" lang="zh-TW" altLang="en-US" sz="4400" b="1">
                <a:solidFill>
                  <a:srgbClr val="098E40"/>
                </a:solidFill>
              </a:rPr>
              <a:t>、</a:t>
            </a:r>
            <a:r>
              <a:rPr kumimoji="0" lang="zh-TW" altLang="en-US" sz="4400" b="1">
                <a:solidFill>
                  <a:srgbClr val="098E40"/>
                </a:solidFill>
                <a:sym typeface="Times New Roman" panose="02020603050405020304" pitchFamily="18" charset="0"/>
              </a:rPr>
              <a:t>健康與體育領域</a:t>
            </a:r>
            <a:endParaRPr kumimoji="0" lang="en-US" altLang="zh-TW" sz="4400" b="1">
              <a:solidFill>
                <a:srgbClr val="098E40"/>
              </a:solidFill>
              <a:sym typeface="Times New Roman" panose="02020603050405020304" pitchFamily="18" charset="0"/>
            </a:endParaRPr>
          </a:p>
          <a:p>
            <a:pPr algn="ctr">
              <a:spcBef>
                <a:spcPct val="0"/>
              </a:spcBef>
              <a:buFontTx/>
              <a:buNone/>
            </a:pPr>
            <a:r>
              <a:rPr kumimoji="0" lang="zh-TW" altLang="en-US" sz="4400" b="1">
                <a:solidFill>
                  <a:srgbClr val="098E40"/>
                </a:solidFill>
                <a:sym typeface="Times New Roman" panose="02020603050405020304" pitchFamily="18" charset="0"/>
              </a:rPr>
              <a:t>    課綱實施要點</a:t>
            </a:r>
            <a:endParaRPr lang="en-US" altLang="zh-TW" sz="4400" b="1">
              <a:solidFill>
                <a:srgbClr val="098E40"/>
              </a:solidFill>
            </a:endParaRPr>
          </a:p>
        </p:txBody>
      </p:sp>
      <p:cxnSp>
        <p:nvCxnSpPr>
          <p:cNvPr id="41" name="直線接點 40">
            <a:extLst>
              <a:ext uri="{FF2B5EF4-FFF2-40B4-BE49-F238E27FC236}">
                <a16:creationId xmlns:a16="http://schemas.microsoft.com/office/drawing/2014/main" xmlns="" id="{51BF5DE6-BA79-4062-AA44-DEA491E969E7}"/>
              </a:ext>
            </a:extLst>
          </p:cNvPr>
          <p:cNvCxnSpPr/>
          <p:nvPr/>
        </p:nvCxnSpPr>
        <p:spPr>
          <a:xfrm>
            <a:off x="-468313" y="5157788"/>
            <a:ext cx="4103688" cy="17811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xmlns="" id="{10479887-6CE2-4384-A1DA-142669965615}"/>
              </a:ext>
            </a:extLst>
          </p:cNvPr>
          <p:cNvSpPr/>
          <p:nvPr/>
        </p:nvSpPr>
        <p:spPr>
          <a:xfrm>
            <a:off x="5526088" y="6064250"/>
            <a:ext cx="576262" cy="176213"/>
          </a:xfrm>
          <a:prstGeom prst="ellipse">
            <a:avLst/>
          </a:prstGeom>
          <a:solidFill>
            <a:srgbClr val="24A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nvGrpSpPr>
          <p:cNvPr id="112652" name="群組 45">
            <a:extLst>
              <a:ext uri="{FF2B5EF4-FFF2-40B4-BE49-F238E27FC236}">
                <a16:creationId xmlns:a16="http://schemas.microsoft.com/office/drawing/2014/main" xmlns="" id="{879B09E6-65B0-4C58-A36F-D11EDA60A37C}"/>
              </a:ext>
            </a:extLst>
          </p:cNvPr>
          <p:cNvGrpSpPr>
            <a:grpSpLocks/>
          </p:cNvGrpSpPr>
          <p:nvPr/>
        </p:nvGrpSpPr>
        <p:grpSpPr bwMode="auto">
          <a:xfrm>
            <a:off x="4429125" y="4868863"/>
            <a:ext cx="2120900" cy="1697037"/>
            <a:chOff x="4433840" y="4926629"/>
            <a:chExt cx="2122135" cy="1697161"/>
          </a:xfrm>
        </p:grpSpPr>
        <p:sp>
          <p:nvSpPr>
            <p:cNvPr id="47" name="橢圓 46">
              <a:extLst>
                <a:ext uri="{FF2B5EF4-FFF2-40B4-BE49-F238E27FC236}">
                  <a16:creationId xmlns:a16="http://schemas.microsoft.com/office/drawing/2014/main" xmlns="" id="{5CB25636-9987-45BE-92D3-5A0EAD2506FE}"/>
                </a:ext>
              </a:extLst>
            </p:cNvPr>
            <p:cNvSpPr/>
            <p:nvPr/>
          </p:nvSpPr>
          <p:spPr>
            <a:xfrm>
              <a:off x="5525088" y="5318770"/>
              <a:ext cx="576598" cy="57630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8" name="弧線 47">
              <a:extLst>
                <a:ext uri="{FF2B5EF4-FFF2-40B4-BE49-F238E27FC236}">
                  <a16:creationId xmlns:a16="http://schemas.microsoft.com/office/drawing/2014/main" xmlns="" id="{9E5C36E1-0C96-47BC-A4AD-9127007F4256}"/>
                </a:ext>
              </a:extLst>
            </p:cNvPr>
            <p:cNvSpPr/>
            <p:nvPr/>
          </p:nvSpPr>
          <p:spPr>
            <a:xfrm rot="11918451">
              <a:off x="5836419" y="5109204"/>
              <a:ext cx="719556" cy="64933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49" name="弧線 48">
              <a:extLst>
                <a:ext uri="{FF2B5EF4-FFF2-40B4-BE49-F238E27FC236}">
                  <a16:creationId xmlns:a16="http://schemas.microsoft.com/office/drawing/2014/main" xmlns="" id="{8BE7AC5E-9598-4767-8A63-C6E4BE301B16}"/>
                </a:ext>
              </a:extLst>
            </p:cNvPr>
            <p:cNvSpPr/>
            <p:nvPr/>
          </p:nvSpPr>
          <p:spPr>
            <a:xfrm rot="900000">
              <a:off x="5096213" y="5480706"/>
              <a:ext cx="721145" cy="65092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50" name="弧線 49">
              <a:extLst>
                <a:ext uri="{FF2B5EF4-FFF2-40B4-BE49-F238E27FC236}">
                  <a16:creationId xmlns:a16="http://schemas.microsoft.com/office/drawing/2014/main" xmlns="" id="{CFA67303-D2DA-4A9B-80EB-CD0F2667C0B7}"/>
                </a:ext>
              </a:extLst>
            </p:cNvPr>
            <p:cNvSpPr/>
            <p:nvPr/>
          </p:nvSpPr>
          <p:spPr>
            <a:xfrm rot="6184650">
              <a:off x="5234612" y="4966134"/>
              <a:ext cx="806509" cy="727498"/>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51" name="弧線 50">
              <a:extLst>
                <a:ext uri="{FF2B5EF4-FFF2-40B4-BE49-F238E27FC236}">
                  <a16:creationId xmlns:a16="http://schemas.microsoft.com/office/drawing/2014/main" xmlns="" id="{44CE408A-0B7E-48D1-81B8-1E47C443FC6A}"/>
                </a:ext>
              </a:extLst>
            </p:cNvPr>
            <p:cNvSpPr/>
            <p:nvPr/>
          </p:nvSpPr>
          <p:spPr>
            <a:xfrm rot="1224715">
              <a:off x="4433840" y="5253678"/>
              <a:ext cx="1515357" cy="1370112"/>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grpSp>
      <p:sp>
        <p:nvSpPr>
          <p:cNvPr id="52" name="矩形 51">
            <a:extLst>
              <a:ext uri="{FF2B5EF4-FFF2-40B4-BE49-F238E27FC236}">
                <a16:creationId xmlns:a16="http://schemas.microsoft.com/office/drawing/2014/main" xmlns="" id="{A00D18EB-93D7-4F95-91BB-C4EE52C22D00}"/>
              </a:ext>
            </a:extLst>
          </p:cNvPr>
          <p:cNvSpPr/>
          <p:nvPr/>
        </p:nvSpPr>
        <p:spPr>
          <a:xfrm rot="1726128">
            <a:off x="8880475" y="2333625"/>
            <a:ext cx="887413" cy="1282700"/>
          </a:xfrm>
          <a:prstGeom prst="rect">
            <a:avLst/>
          </a:prstGeom>
          <a:solidFill>
            <a:srgbClr val="8FC3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112654" name="圖片 18">
            <a:extLst>
              <a:ext uri="{FF2B5EF4-FFF2-40B4-BE49-F238E27FC236}">
                <a16:creationId xmlns:a16="http://schemas.microsoft.com/office/drawing/2014/main" xmlns="" id="{2493A68B-B2FF-407E-99D8-EA89697683C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16216">
            <a:off x="6007100" y="306388"/>
            <a:ext cx="2505075" cy="201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55" name="圖片 1">
            <a:extLst>
              <a:ext uri="{FF2B5EF4-FFF2-40B4-BE49-F238E27FC236}">
                <a16:creationId xmlns:a16="http://schemas.microsoft.com/office/drawing/2014/main" xmlns="" id="{73D06AF0-4819-460A-83B2-5C4C498B97F3}"/>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92238" y="3562350"/>
            <a:ext cx="6359525"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群組 2">
            <a:extLst>
              <a:ext uri="{FF2B5EF4-FFF2-40B4-BE49-F238E27FC236}">
                <a16:creationId xmlns:a16="http://schemas.microsoft.com/office/drawing/2014/main" xmlns="" id="{92C157B9-B43A-42DB-9BC6-5509556F3C0A}"/>
              </a:ext>
            </a:extLst>
          </p:cNvPr>
          <p:cNvGrpSpPr>
            <a:grpSpLocks/>
          </p:cNvGrpSpPr>
          <p:nvPr/>
        </p:nvGrpSpPr>
        <p:grpSpPr bwMode="auto">
          <a:xfrm>
            <a:off x="1116013" y="188913"/>
            <a:ext cx="4460875" cy="1158875"/>
            <a:chOff x="143805" y="52566"/>
            <a:chExt cx="4460658" cy="1158755"/>
          </a:xfrm>
        </p:grpSpPr>
        <p:sp>
          <p:nvSpPr>
            <p:cNvPr id="5" name="矩形 4">
              <a:extLst>
                <a:ext uri="{FF2B5EF4-FFF2-40B4-BE49-F238E27FC236}">
                  <a16:creationId xmlns:a16="http://schemas.microsoft.com/office/drawing/2014/main" xmlns="" id="{3B3D0DB4-DA6F-476E-8A21-ADCF84D54CC5}"/>
                </a:ext>
              </a:extLst>
            </p:cNvPr>
            <p:cNvSpPr/>
            <p:nvPr/>
          </p:nvSpPr>
          <p:spPr>
            <a:xfrm>
              <a:off x="143805" y="52566"/>
              <a:ext cx="4460658" cy="9428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矩形 5">
              <a:extLst>
                <a:ext uri="{FF2B5EF4-FFF2-40B4-BE49-F238E27FC236}">
                  <a16:creationId xmlns:a16="http://schemas.microsoft.com/office/drawing/2014/main" xmlns="" id="{69A81EEF-583A-4AC5-B7DF-FA6D2D5BEF9C}"/>
                </a:ext>
              </a:extLst>
            </p:cNvPr>
            <p:cNvSpPr/>
            <p:nvPr/>
          </p:nvSpPr>
          <p:spPr>
            <a:xfrm>
              <a:off x="143805" y="268444"/>
              <a:ext cx="4460658" cy="9428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3820" tIns="55880" rIns="83820" bIns="55880" spcCol="1270" anchor="ctr"/>
            <a:lstStyle/>
            <a:p>
              <a:pPr defTabSz="1955800">
                <a:lnSpc>
                  <a:spcPct val="90000"/>
                </a:lnSpc>
                <a:spcAft>
                  <a:spcPct val="35000"/>
                </a:spcAft>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一、課程發展</a:t>
              </a:r>
              <a:r>
                <a:rPr lang="en-US"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(1/2</a:t>
              </a:r>
              <a:r>
                <a:rPr lang="en-US" altLang="zh-TW" sz="4000" b="1" dirty="0">
                  <a:solidFill>
                    <a:srgbClr val="00B050"/>
                  </a:solidFill>
                  <a:latin typeface="微軟正黑體" pitchFamily="34" charset="-120"/>
                  <a:ea typeface="微軟正黑體" pitchFamily="34" charset="-120"/>
                </a:rPr>
                <a:t>)</a:t>
              </a:r>
              <a:endParaRPr lang="zh-TW" altLang="en-US" sz="4000" b="1" dirty="0">
                <a:solidFill>
                  <a:srgbClr val="00B050"/>
                </a:solidFill>
                <a:latin typeface="微軟正黑體" pitchFamily="34" charset="-120"/>
                <a:ea typeface="微軟正黑體" pitchFamily="34" charset="-120"/>
              </a:endParaRPr>
            </a:p>
          </p:txBody>
        </p:sp>
      </p:grpSp>
      <p:sp>
        <p:nvSpPr>
          <p:cNvPr id="30" name="矩形 29">
            <a:extLst>
              <a:ext uri="{FF2B5EF4-FFF2-40B4-BE49-F238E27FC236}">
                <a16:creationId xmlns:a16="http://schemas.microsoft.com/office/drawing/2014/main" xmlns="" id="{419D4EFF-B164-40A0-9C32-5A143F283525}"/>
              </a:ext>
            </a:extLst>
          </p:cNvPr>
          <p:cNvSpPr/>
          <p:nvPr/>
        </p:nvSpPr>
        <p:spPr>
          <a:xfrm>
            <a:off x="6516688" y="2276475"/>
            <a:ext cx="2159000" cy="3484563"/>
          </a:xfrm>
          <a:prstGeom prst="rect">
            <a:avLst/>
          </a:prstGeom>
          <a:solidFill>
            <a:srgbClr val="AFCAFF"/>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spcCol="1270" anchor="ctr"/>
          <a:lstStyle/>
          <a:p>
            <a:pPr marL="228600" lvl="1" indent="-228600" algn="ctr"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認知程度</a:t>
            </a:r>
          </a:p>
          <a:p>
            <a:pPr marL="228600" lvl="1" indent="-228600" algn="ctr"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心智發展</a:t>
            </a:r>
          </a:p>
          <a:p>
            <a:pPr marL="228600" lvl="1" indent="-228600" algn="ctr"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生活經驗</a:t>
            </a:r>
          </a:p>
          <a:p>
            <a:pPr marL="228600" lvl="1" indent="-228600" algn="ctr"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技能操作</a:t>
            </a:r>
          </a:p>
          <a:p>
            <a:pPr marL="228600" lvl="1" indent="-228600" algn="ctr"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實踐能力</a:t>
            </a:r>
          </a:p>
        </p:txBody>
      </p:sp>
      <p:grpSp>
        <p:nvGrpSpPr>
          <p:cNvPr id="40" name="群組 39">
            <a:extLst>
              <a:ext uri="{FF2B5EF4-FFF2-40B4-BE49-F238E27FC236}">
                <a16:creationId xmlns:a16="http://schemas.microsoft.com/office/drawing/2014/main" xmlns="" id="{9B64D2B5-5B9C-47AC-BE40-117A086C83A9}"/>
              </a:ext>
            </a:extLst>
          </p:cNvPr>
          <p:cNvGrpSpPr>
            <a:grpSpLocks/>
          </p:cNvGrpSpPr>
          <p:nvPr/>
        </p:nvGrpSpPr>
        <p:grpSpPr bwMode="auto">
          <a:xfrm>
            <a:off x="1716088" y="2276475"/>
            <a:ext cx="2208212" cy="3455988"/>
            <a:chOff x="5291560" y="-9839622"/>
            <a:chExt cx="615590" cy="13249069"/>
          </a:xfrm>
        </p:grpSpPr>
        <p:sp>
          <p:nvSpPr>
            <p:cNvPr id="41" name="矩形 40">
              <a:extLst>
                <a:ext uri="{FF2B5EF4-FFF2-40B4-BE49-F238E27FC236}">
                  <a16:creationId xmlns:a16="http://schemas.microsoft.com/office/drawing/2014/main" xmlns="" id="{00DCABED-F766-4A85-BF59-A9EFABE7E90E}"/>
                </a:ext>
              </a:extLst>
            </p:cNvPr>
            <p:cNvSpPr/>
            <p:nvPr/>
          </p:nvSpPr>
          <p:spPr>
            <a:xfrm>
              <a:off x="5291560" y="-9839622"/>
              <a:ext cx="574875" cy="13249069"/>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42" name="矩形 41">
              <a:extLst>
                <a:ext uri="{FF2B5EF4-FFF2-40B4-BE49-F238E27FC236}">
                  <a16:creationId xmlns:a16="http://schemas.microsoft.com/office/drawing/2014/main" xmlns="" id="{245A68E1-5D82-415C-B826-A262CDCEB12B}"/>
                </a:ext>
              </a:extLst>
            </p:cNvPr>
            <p:cNvSpPr/>
            <p:nvPr/>
          </p:nvSpPr>
          <p:spPr>
            <a:xfrm>
              <a:off x="5291560" y="-9273629"/>
              <a:ext cx="615590" cy="1268307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spcCol="1270"/>
            <a:lstStyle/>
            <a:p>
              <a:pPr marL="0" lvl="1" defTabSz="889000">
                <a:lnSpc>
                  <a:spcPct val="90000"/>
                </a:lnSpc>
                <a:spcAft>
                  <a:spcPct val="15000"/>
                </a:spcAft>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以單元、議題、專題、方案等模式進行，強化不同領域科目間橫向連結統整議題內涵</a:t>
              </a:r>
            </a:p>
          </p:txBody>
        </p:sp>
      </p:grpSp>
      <p:grpSp>
        <p:nvGrpSpPr>
          <p:cNvPr id="52" name="群組 51">
            <a:extLst>
              <a:ext uri="{FF2B5EF4-FFF2-40B4-BE49-F238E27FC236}">
                <a16:creationId xmlns:a16="http://schemas.microsoft.com/office/drawing/2014/main" xmlns="" id="{0E6263BA-1239-4762-A861-ADFD848B2774}"/>
              </a:ext>
            </a:extLst>
          </p:cNvPr>
          <p:cNvGrpSpPr>
            <a:grpSpLocks/>
          </p:cNvGrpSpPr>
          <p:nvPr/>
        </p:nvGrpSpPr>
        <p:grpSpPr bwMode="auto">
          <a:xfrm>
            <a:off x="4130675" y="2297113"/>
            <a:ext cx="2312988" cy="3579812"/>
            <a:chOff x="12752987" y="2133293"/>
            <a:chExt cx="1622736" cy="4491704"/>
          </a:xfrm>
        </p:grpSpPr>
        <p:sp>
          <p:nvSpPr>
            <p:cNvPr id="53" name="矩形 52">
              <a:extLst>
                <a:ext uri="{FF2B5EF4-FFF2-40B4-BE49-F238E27FC236}">
                  <a16:creationId xmlns:a16="http://schemas.microsoft.com/office/drawing/2014/main" xmlns="" id="{99C46D55-112B-41EA-BA7F-3158494E7A78}"/>
                </a:ext>
              </a:extLst>
            </p:cNvPr>
            <p:cNvSpPr/>
            <p:nvPr/>
          </p:nvSpPr>
          <p:spPr>
            <a:xfrm>
              <a:off x="12752987" y="2133293"/>
              <a:ext cx="1465697" cy="4346297"/>
            </a:xfrm>
            <a:prstGeom prst="rect">
              <a:avLst/>
            </a:prstGeom>
            <a:solidFill>
              <a:schemeClr val="accent3">
                <a:lumMod val="20000"/>
                <a:lumOff val="80000"/>
                <a:alpha val="89804"/>
              </a:scheme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54" name="矩形 53">
              <a:extLst>
                <a:ext uri="{FF2B5EF4-FFF2-40B4-BE49-F238E27FC236}">
                  <a16:creationId xmlns:a16="http://schemas.microsoft.com/office/drawing/2014/main" xmlns="" id="{ADF80F1E-8E4D-45D8-AC7F-1C80961C6D23}"/>
                </a:ext>
              </a:extLst>
            </p:cNvPr>
            <p:cNvSpPr/>
            <p:nvPr/>
          </p:nvSpPr>
          <p:spPr>
            <a:xfrm>
              <a:off x="12779717" y="2302603"/>
              <a:ext cx="1596006" cy="4322394"/>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spcCol="1270"/>
            <a:lstStyle/>
            <a:p>
              <a:pPr marL="0" lvl="1" defTabSz="889000">
                <a:lnSpc>
                  <a:spcPct val="90000"/>
                </a:lnSpc>
                <a:spcAft>
                  <a:spcPct val="15000"/>
                </a:spcAft>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依據學校特色、學生學習興趣開設多元選修課程，並延伸連貫大學校院相關課程</a:t>
              </a:r>
            </a:p>
          </p:txBody>
        </p:sp>
      </p:grpSp>
      <p:sp>
        <p:nvSpPr>
          <p:cNvPr id="20" name="手繪多邊形 19">
            <a:extLst>
              <a:ext uri="{FF2B5EF4-FFF2-40B4-BE49-F238E27FC236}">
                <a16:creationId xmlns:a16="http://schemas.microsoft.com/office/drawing/2014/main" xmlns="" id="{65A904B0-0304-46BF-B2AC-A016916B6A98}"/>
              </a:ext>
            </a:extLst>
          </p:cNvPr>
          <p:cNvSpPr/>
          <p:nvPr/>
        </p:nvSpPr>
        <p:spPr>
          <a:xfrm>
            <a:off x="1258888" y="1490663"/>
            <a:ext cx="1431925" cy="930275"/>
          </a:xfrm>
          <a:custGeom>
            <a:avLst/>
            <a:gdLst>
              <a:gd name="connsiteX0" fmla="*/ 0 w 1431018"/>
              <a:gd name="connsiteY0" fmla="*/ 155030 h 930161"/>
              <a:gd name="connsiteX1" fmla="*/ 155030 w 1431018"/>
              <a:gd name="connsiteY1" fmla="*/ 0 h 930161"/>
              <a:gd name="connsiteX2" fmla="*/ 1275988 w 1431018"/>
              <a:gd name="connsiteY2" fmla="*/ 0 h 930161"/>
              <a:gd name="connsiteX3" fmla="*/ 1431018 w 1431018"/>
              <a:gd name="connsiteY3" fmla="*/ 155030 h 930161"/>
              <a:gd name="connsiteX4" fmla="*/ 1431018 w 1431018"/>
              <a:gd name="connsiteY4" fmla="*/ 775131 h 930161"/>
              <a:gd name="connsiteX5" fmla="*/ 1275988 w 1431018"/>
              <a:gd name="connsiteY5" fmla="*/ 930161 h 930161"/>
              <a:gd name="connsiteX6" fmla="*/ 155030 w 1431018"/>
              <a:gd name="connsiteY6" fmla="*/ 930161 h 930161"/>
              <a:gd name="connsiteX7" fmla="*/ 0 w 1431018"/>
              <a:gd name="connsiteY7" fmla="*/ 775131 h 930161"/>
              <a:gd name="connsiteX8" fmla="*/ 0 w 1431018"/>
              <a:gd name="connsiteY8" fmla="*/ 155030 h 93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018" h="930161">
                <a:moveTo>
                  <a:pt x="0" y="155030"/>
                </a:moveTo>
                <a:cubicBezTo>
                  <a:pt x="0" y="69409"/>
                  <a:pt x="69409" y="0"/>
                  <a:pt x="155030" y="0"/>
                </a:cubicBezTo>
                <a:lnTo>
                  <a:pt x="1275988" y="0"/>
                </a:lnTo>
                <a:cubicBezTo>
                  <a:pt x="1361609" y="0"/>
                  <a:pt x="1431018" y="69409"/>
                  <a:pt x="1431018" y="155030"/>
                </a:cubicBezTo>
                <a:lnTo>
                  <a:pt x="1431018" y="775131"/>
                </a:lnTo>
                <a:cubicBezTo>
                  <a:pt x="1431018" y="860752"/>
                  <a:pt x="1361609" y="930161"/>
                  <a:pt x="1275988" y="930161"/>
                </a:cubicBezTo>
                <a:lnTo>
                  <a:pt x="155030" y="930161"/>
                </a:lnTo>
                <a:cubicBezTo>
                  <a:pt x="69409" y="930161"/>
                  <a:pt x="0" y="860752"/>
                  <a:pt x="0" y="775131"/>
                </a:cubicBezTo>
                <a:lnTo>
                  <a:pt x="0" y="15503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29227" tIns="129227" rIns="129227" bIns="129227" spcCol="1270" anchor="ctr"/>
          <a:lstStyle/>
          <a:p>
            <a:pPr algn="ctr" defTabSz="977900">
              <a:lnSpc>
                <a:spcPct val="90000"/>
              </a:lnSpc>
              <a:spcAft>
                <a:spcPct val="35000"/>
              </a:spcAft>
              <a:defRPr/>
            </a:pPr>
            <a:r>
              <a:rPr lang="zh-TW" altLang="en-US" sz="2800" b="1" dirty="0">
                <a:solidFill>
                  <a:prstClr val="white"/>
                </a:solidFill>
                <a:latin typeface="微軟正黑體" panose="020B0604030504040204" pitchFamily="34" charset="-120"/>
                <a:ea typeface="微軟正黑體" panose="020B0604030504040204" pitchFamily="34" charset="-120"/>
              </a:rPr>
              <a:t>統整性</a:t>
            </a:r>
          </a:p>
        </p:txBody>
      </p:sp>
      <p:sp>
        <p:nvSpPr>
          <p:cNvPr id="24" name="手繪多邊形 23">
            <a:extLst>
              <a:ext uri="{FF2B5EF4-FFF2-40B4-BE49-F238E27FC236}">
                <a16:creationId xmlns:a16="http://schemas.microsoft.com/office/drawing/2014/main" xmlns="" id="{DE57ABD1-5301-47EF-BC6C-24ED68A8824C}"/>
              </a:ext>
            </a:extLst>
          </p:cNvPr>
          <p:cNvSpPr/>
          <p:nvPr/>
        </p:nvSpPr>
        <p:spPr>
          <a:xfrm>
            <a:off x="3370263" y="1471613"/>
            <a:ext cx="1749425" cy="930275"/>
          </a:xfrm>
          <a:custGeom>
            <a:avLst/>
            <a:gdLst>
              <a:gd name="connsiteX0" fmla="*/ 0 w 1431018"/>
              <a:gd name="connsiteY0" fmla="*/ 155030 h 930161"/>
              <a:gd name="connsiteX1" fmla="*/ 155030 w 1431018"/>
              <a:gd name="connsiteY1" fmla="*/ 0 h 930161"/>
              <a:gd name="connsiteX2" fmla="*/ 1275988 w 1431018"/>
              <a:gd name="connsiteY2" fmla="*/ 0 h 930161"/>
              <a:gd name="connsiteX3" fmla="*/ 1431018 w 1431018"/>
              <a:gd name="connsiteY3" fmla="*/ 155030 h 930161"/>
              <a:gd name="connsiteX4" fmla="*/ 1431018 w 1431018"/>
              <a:gd name="connsiteY4" fmla="*/ 775131 h 930161"/>
              <a:gd name="connsiteX5" fmla="*/ 1275988 w 1431018"/>
              <a:gd name="connsiteY5" fmla="*/ 930161 h 930161"/>
              <a:gd name="connsiteX6" fmla="*/ 155030 w 1431018"/>
              <a:gd name="connsiteY6" fmla="*/ 930161 h 930161"/>
              <a:gd name="connsiteX7" fmla="*/ 0 w 1431018"/>
              <a:gd name="connsiteY7" fmla="*/ 775131 h 930161"/>
              <a:gd name="connsiteX8" fmla="*/ 0 w 1431018"/>
              <a:gd name="connsiteY8" fmla="*/ 155030 h 93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018" h="930161">
                <a:moveTo>
                  <a:pt x="0" y="155030"/>
                </a:moveTo>
                <a:cubicBezTo>
                  <a:pt x="0" y="69409"/>
                  <a:pt x="69409" y="0"/>
                  <a:pt x="155030" y="0"/>
                </a:cubicBezTo>
                <a:lnTo>
                  <a:pt x="1275988" y="0"/>
                </a:lnTo>
                <a:cubicBezTo>
                  <a:pt x="1361609" y="0"/>
                  <a:pt x="1431018" y="69409"/>
                  <a:pt x="1431018" y="155030"/>
                </a:cubicBezTo>
                <a:lnTo>
                  <a:pt x="1431018" y="775131"/>
                </a:lnTo>
                <a:cubicBezTo>
                  <a:pt x="1431018" y="860752"/>
                  <a:pt x="1361609" y="930161"/>
                  <a:pt x="1275988" y="930161"/>
                </a:cubicBezTo>
                <a:lnTo>
                  <a:pt x="155030" y="930161"/>
                </a:lnTo>
                <a:cubicBezTo>
                  <a:pt x="69409" y="930161"/>
                  <a:pt x="0" y="860752"/>
                  <a:pt x="0" y="775131"/>
                </a:cubicBezTo>
                <a:lnTo>
                  <a:pt x="0" y="155030"/>
                </a:lnTo>
                <a:close/>
              </a:path>
            </a:pathLst>
          </a:custGeom>
          <a:solidFill>
            <a:srgbClr val="669900"/>
          </a:solidFill>
          <a:ln>
            <a:solidFill>
              <a:schemeClr val="bg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129227" tIns="129227" rIns="129227" bIns="129227" spcCol="1270" anchor="ctr"/>
          <a:lstStyle/>
          <a:p>
            <a:pPr algn="ctr" defTabSz="977900">
              <a:lnSpc>
                <a:spcPct val="90000"/>
              </a:lnSpc>
              <a:spcAft>
                <a:spcPct val="35000"/>
              </a:spcAft>
              <a:defRPr/>
            </a:pPr>
            <a:r>
              <a:rPr lang="zh-TW" altLang="en-US" sz="2800" b="1" dirty="0">
                <a:solidFill>
                  <a:prstClr val="white"/>
                </a:solidFill>
                <a:latin typeface="微軟正黑體" panose="020B0604030504040204" pitchFamily="34" charset="-120"/>
                <a:ea typeface="微軟正黑體" panose="020B0604030504040204" pitchFamily="34" charset="-120"/>
              </a:rPr>
              <a:t>多元適性</a:t>
            </a:r>
          </a:p>
        </p:txBody>
      </p:sp>
      <p:sp>
        <p:nvSpPr>
          <p:cNvPr id="16" name="手繪多邊形 15">
            <a:extLst>
              <a:ext uri="{FF2B5EF4-FFF2-40B4-BE49-F238E27FC236}">
                <a16:creationId xmlns:a16="http://schemas.microsoft.com/office/drawing/2014/main" xmlns="" id="{D7AFEC04-9652-4FB0-A3CA-197B924F1B12}"/>
              </a:ext>
            </a:extLst>
          </p:cNvPr>
          <p:cNvSpPr/>
          <p:nvPr/>
        </p:nvSpPr>
        <p:spPr>
          <a:xfrm>
            <a:off x="5867400" y="1490663"/>
            <a:ext cx="1431925" cy="930275"/>
          </a:xfrm>
          <a:custGeom>
            <a:avLst/>
            <a:gdLst>
              <a:gd name="connsiteX0" fmla="*/ 0 w 1431018"/>
              <a:gd name="connsiteY0" fmla="*/ 155030 h 930161"/>
              <a:gd name="connsiteX1" fmla="*/ 155030 w 1431018"/>
              <a:gd name="connsiteY1" fmla="*/ 0 h 930161"/>
              <a:gd name="connsiteX2" fmla="*/ 1275988 w 1431018"/>
              <a:gd name="connsiteY2" fmla="*/ 0 h 930161"/>
              <a:gd name="connsiteX3" fmla="*/ 1431018 w 1431018"/>
              <a:gd name="connsiteY3" fmla="*/ 155030 h 930161"/>
              <a:gd name="connsiteX4" fmla="*/ 1431018 w 1431018"/>
              <a:gd name="connsiteY4" fmla="*/ 775131 h 930161"/>
              <a:gd name="connsiteX5" fmla="*/ 1275988 w 1431018"/>
              <a:gd name="connsiteY5" fmla="*/ 930161 h 930161"/>
              <a:gd name="connsiteX6" fmla="*/ 155030 w 1431018"/>
              <a:gd name="connsiteY6" fmla="*/ 930161 h 930161"/>
              <a:gd name="connsiteX7" fmla="*/ 0 w 1431018"/>
              <a:gd name="connsiteY7" fmla="*/ 775131 h 930161"/>
              <a:gd name="connsiteX8" fmla="*/ 0 w 1431018"/>
              <a:gd name="connsiteY8" fmla="*/ 155030 h 93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018" h="930161">
                <a:moveTo>
                  <a:pt x="0" y="155030"/>
                </a:moveTo>
                <a:cubicBezTo>
                  <a:pt x="0" y="69409"/>
                  <a:pt x="69409" y="0"/>
                  <a:pt x="155030" y="0"/>
                </a:cubicBezTo>
                <a:lnTo>
                  <a:pt x="1275988" y="0"/>
                </a:lnTo>
                <a:cubicBezTo>
                  <a:pt x="1361609" y="0"/>
                  <a:pt x="1431018" y="69409"/>
                  <a:pt x="1431018" y="155030"/>
                </a:cubicBezTo>
                <a:lnTo>
                  <a:pt x="1431018" y="775131"/>
                </a:lnTo>
                <a:cubicBezTo>
                  <a:pt x="1431018" y="860752"/>
                  <a:pt x="1361609" y="930161"/>
                  <a:pt x="1275988" y="930161"/>
                </a:cubicBezTo>
                <a:lnTo>
                  <a:pt x="155030" y="930161"/>
                </a:lnTo>
                <a:cubicBezTo>
                  <a:pt x="69409" y="930161"/>
                  <a:pt x="0" y="860752"/>
                  <a:pt x="0" y="775131"/>
                </a:cubicBezTo>
                <a:lnTo>
                  <a:pt x="0" y="155030"/>
                </a:lnTo>
                <a:close/>
              </a:path>
            </a:pathLst>
          </a:custGeom>
          <a:solidFill>
            <a:schemeClr val="tx2">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29227" tIns="129227" rIns="129227" bIns="129227" spcCol="1270" anchor="ctr"/>
          <a:lstStyle/>
          <a:p>
            <a:pPr algn="ctr" defTabSz="977900">
              <a:lnSpc>
                <a:spcPct val="90000"/>
              </a:lnSpc>
              <a:spcAft>
                <a:spcPct val="35000"/>
              </a:spcAft>
              <a:defRPr/>
            </a:pPr>
            <a:r>
              <a:rPr lang="zh-TW" altLang="en-US" sz="2800" b="1" dirty="0">
                <a:solidFill>
                  <a:prstClr val="white"/>
                </a:solidFill>
                <a:latin typeface="微軟正黑體" panose="020B0604030504040204" pitchFamily="34" charset="-120"/>
                <a:ea typeface="微軟正黑體" panose="020B0604030504040204" pitchFamily="34" charset="-120"/>
              </a:rPr>
              <a:t>階層性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anim calcmode="lin" valueType="num">
                                      <p:cBhvr>
                                        <p:cTn id="29" dur="1000" fill="hold"/>
                                        <p:tgtEl>
                                          <p:spTgt spid="52"/>
                                        </p:tgtEl>
                                        <p:attrNameLst>
                                          <p:attrName>ppt_x</p:attrName>
                                        </p:attrNameLst>
                                      </p:cBhvr>
                                      <p:tavLst>
                                        <p:tav tm="0">
                                          <p:val>
                                            <p:strVal val="#ppt_x"/>
                                          </p:val>
                                        </p:tav>
                                        <p:tav tm="100000">
                                          <p:val>
                                            <p:strVal val="#ppt_x"/>
                                          </p:val>
                                        </p:tav>
                                      </p:tavLst>
                                    </p:anim>
                                    <p:anim calcmode="lin" valueType="num">
                                      <p:cBhvr>
                                        <p:cTn id="3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0" grpId="0" animBg="1"/>
      <p:bldP spid="24"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群組 2">
            <a:extLst>
              <a:ext uri="{FF2B5EF4-FFF2-40B4-BE49-F238E27FC236}">
                <a16:creationId xmlns:a16="http://schemas.microsoft.com/office/drawing/2014/main" xmlns="" id="{BAE89F4E-AAF2-4A00-908C-B53E4EF53CDF}"/>
              </a:ext>
            </a:extLst>
          </p:cNvPr>
          <p:cNvGrpSpPr>
            <a:grpSpLocks/>
          </p:cNvGrpSpPr>
          <p:nvPr/>
        </p:nvGrpSpPr>
        <p:grpSpPr bwMode="auto">
          <a:xfrm>
            <a:off x="1116013" y="188913"/>
            <a:ext cx="4824412" cy="1158875"/>
            <a:chOff x="143805" y="52566"/>
            <a:chExt cx="4460658" cy="1158755"/>
          </a:xfrm>
        </p:grpSpPr>
        <p:sp>
          <p:nvSpPr>
            <p:cNvPr id="5" name="矩形 4">
              <a:extLst>
                <a:ext uri="{FF2B5EF4-FFF2-40B4-BE49-F238E27FC236}">
                  <a16:creationId xmlns:a16="http://schemas.microsoft.com/office/drawing/2014/main" xmlns="" id="{F53F55DF-C687-458B-83DF-4625B50227EF}"/>
                </a:ext>
              </a:extLst>
            </p:cNvPr>
            <p:cNvSpPr/>
            <p:nvPr/>
          </p:nvSpPr>
          <p:spPr>
            <a:xfrm>
              <a:off x="143805" y="52566"/>
              <a:ext cx="4460658" cy="94287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矩形 5">
              <a:extLst>
                <a:ext uri="{FF2B5EF4-FFF2-40B4-BE49-F238E27FC236}">
                  <a16:creationId xmlns:a16="http://schemas.microsoft.com/office/drawing/2014/main" xmlns="" id="{51CE8857-35BF-43D3-B79E-A510A4BEA34E}"/>
                </a:ext>
              </a:extLst>
            </p:cNvPr>
            <p:cNvSpPr/>
            <p:nvPr/>
          </p:nvSpPr>
          <p:spPr>
            <a:xfrm>
              <a:off x="143805" y="268444"/>
              <a:ext cx="4460658" cy="94287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3820" tIns="55880" rIns="83820" bIns="55880" spcCol="1270" anchor="ctr"/>
            <a:lstStyle/>
            <a:p>
              <a:pPr defTabSz="1955800">
                <a:lnSpc>
                  <a:spcPct val="90000"/>
                </a:lnSpc>
                <a:spcAft>
                  <a:spcPct val="35000"/>
                </a:spcAft>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一、課程發展</a:t>
              </a:r>
              <a:r>
                <a:rPr lang="en-US"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a:t>
              </a: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２</a:t>
              </a:r>
              <a:r>
                <a:rPr lang="en-US"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/2</a:t>
              </a:r>
              <a:r>
                <a:rPr lang="en-US" altLang="zh-TW" sz="4000" b="1" dirty="0">
                  <a:solidFill>
                    <a:srgbClr val="00B050"/>
                  </a:solidFill>
                  <a:latin typeface="微軟正黑體" pitchFamily="34" charset="-120"/>
                  <a:ea typeface="微軟正黑體" pitchFamily="34" charset="-120"/>
                </a:rPr>
                <a:t>)</a:t>
              </a:r>
              <a:endParaRPr lang="zh-TW" altLang="en-US" sz="4000" b="1" dirty="0">
                <a:solidFill>
                  <a:srgbClr val="00B050"/>
                </a:solidFill>
                <a:latin typeface="微軟正黑體" pitchFamily="34" charset="-120"/>
                <a:ea typeface="微軟正黑體" pitchFamily="34" charset="-120"/>
              </a:endParaRPr>
            </a:p>
          </p:txBody>
        </p:sp>
      </p:grpSp>
      <p:grpSp>
        <p:nvGrpSpPr>
          <p:cNvPr id="15" name="群組 14">
            <a:extLst>
              <a:ext uri="{FF2B5EF4-FFF2-40B4-BE49-F238E27FC236}">
                <a16:creationId xmlns:a16="http://schemas.microsoft.com/office/drawing/2014/main" xmlns="" id="{A021E6E0-CCDD-4F9F-A11D-95915930B0DB}"/>
              </a:ext>
            </a:extLst>
          </p:cNvPr>
          <p:cNvGrpSpPr>
            <a:grpSpLocks/>
          </p:cNvGrpSpPr>
          <p:nvPr/>
        </p:nvGrpSpPr>
        <p:grpSpPr bwMode="auto">
          <a:xfrm>
            <a:off x="6227763" y="2047875"/>
            <a:ext cx="2514600" cy="4351338"/>
            <a:chOff x="-2071630" y="16916972"/>
            <a:chExt cx="1407236" cy="7693069"/>
          </a:xfrm>
        </p:grpSpPr>
        <p:sp>
          <p:nvSpPr>
            <p:cNvPr id="17" name="矩形 16">
              <a:extLst>
                <a:ext uri="{FF2B5EF4-FFF2-40B4-BE49-F238E27FC236}">
                  <a16:creationId xmlns:a16="http://schemas.microsoft.com/office/drawing/2014/main" xmlns="" id="{AF60F933-0F8D-4D5E-812B-117DFAEF9565}"/>
                </a:ext>
              </a:extLst>
            </p:cNvPr>
            <p:cNvSpPr/>
            <p:nvPr/>
          </p:nvSpPr>
          <p:spPr>
            <a:xfrm>
              <a:off x="-2071630" y="16916972"/>
              <a:ext cx="1363704" cy="6772483"/>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8" name="矩形 17">
              <a:extLst>
                <a:ext uri="{FF2B5EF4-FFF2-40B4-BE49-F238E27FC236}">
                  <a16:creationId xmlns:a16="http://schemas.microsoft.com/office/drawing/2014/main" xmlns="" id="{C707C5BD-7BA9-4C85-8A02-48DDA1692274}"/>
                </a:ext>
              </a:extLst>
            </p:cNvPr>
            <p:cNvSpPr/>
            <p:nvPr/>
          </p:nvSpPr>
          <p:spPr>
            <a:xfrm>
              <a:off x="-2028098" y="17562505"/>
              <a:ext cx="1363704" cy="70475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spcCol="1270"/>
            <a:lstStyle/>
            <a:p>
              <a:pPr marL="228600" lvl="1" indent="-228600"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關注學生身心健康與體能之發展</a:t>
              </a:r>
            </a:p>
            <a:p>
              <a:pPr marL="228600" lvl="1" indent="-228600"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連結學生學習經驗</a:t>
              </a:r>
            </a:p>
            <a:p>
              <a:pPr marL="228600" lvl="1" indent="-228600"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由易而難，逐漸加深加廣</a:t>
              </a:r>
            </a:p>
          </p:txBody>
        </p:sp>
      </p:grpSp>
      <p:grpSp>
        <p:nvGrpSpPr>
          <p:cNvPr id="19" name="群組 18">
            <a:extLst>
              <a:ext uri="{FF2B5EF4-FFF2-40B4-BE49-F238E27FC236}">
                <a16:creationId xmlns:a16="http://schemas.microsoft.com/office/drawing/2014/main" xmlns="" id="{B8372D3F-494F-42E4-95F1-F2BB5C99328E}"/>
              </a:ext>
            </a:extLst>
          </p:cNvPr>
          <p:cNvGrpSpPr>
            <a:grpSpLocks/>
          </p:cNvGrpSpPr>
          <p:nvPr/>
        </p:nvGrpSpPr>
        <p:grpSpPr bwMode="auto">
          <a:xfrm>
            <a:off x="3924300" y="2047875"/>
            <a:ext cx="2098675" cy="2493963"/>
            <a:chOff x="2044289" y="-10503519"/>
            <a:chExt cx="863087" cy="16195644"/>
          </a:xfrm>
        </p:grpSpPr>
        <p:sp>
          <p:nvSpPr>
            <p:cNvPr id="21" name="矩形 20">
              <a:extLst>
                <a:ext uri="{FF2B5EF4-FFF2-40B4-BE49-F238E27FC236}">
                  <a16:creationId xmlns:a16="http://schemas.microsoft.com/office/drawing/2014/main" xmlns="" id="{44BCECE1-7B03-42DA-9E61-F0A0CEC932D4}"/>
                </a:ext>
              </a:extLst>
            </p:cNvPr>
            <p:cNvSpPr/>
            <p:nvPr/>
          </p:nvSpPr>
          <p:spPr>
            <a:xfrm>
              <a:off x="2044289" y="-10503519"/>
              <a:ext cx="863087" cy="16195644"/>
            </a:xfrm>
            <a:prstGeom prst="rect">
              <a:avLst/>
            </a:prstGeom>
            <a:solidFill>
              <a:srgbClr val="FDBF8B">
                <a:alpha val="89804"/>
              </a:srgb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22" name="矩形 21">
              <a:extLst>
                <a:ext uri="{FF2B5EF4-FFF2-40B4-BE49-F238E27FC236}">
                  <a16:creationId xmlns:a16="http://schemas.microsoft.com/office/drawing/2014/main" xmlns="" id="{58F951C6-AAD4-48D6-BE59-229B5F748743}"/>
                </a:ext>
              </a:extLst>
            </p:cNvPr>
            <p:cNvSpPr/>
            <p:nvPr/>
          </p:nvSpPr>
          <p:spPr>
            <a:xfrm>
              <a:off x="2072362" y="-8132419"/>
              <a:ext cx="801065" cy="106080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spcCol="1270" anchor="ctr"/>
            <a:lstStyle/>
            <a:p>
              <a:pPr marL="228600" lvl="1" indent="-228600"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水平與垂直關係的銜接</a:t>
              </a:r>
            </a:p>
          </p:txBody>
        </p:sp>
      </p:grpSp>
      <p:grpSp>
        <p:nvGrpSpPr>
          <p:cNvPr id="23" name="群組 22">
            <a:extLst>
              <a:ext uri="{FF2B5EF4-FFF2-40B4-BE49-F238E27FC236}">
                <a16:creationId xmlns:a16="http://schemas.microsoft.com/office/drawing/2014/main" xmlns="" id="{185D2BF1-4A18-4013-8DB3-2B3E9AF4ADD9}"/>
              </a:ext>
            </a:extLst>
          </p:cNvPr>
          <p:cNvGrpSpPr>
            <a:grpSpLocks/>
          </p:cNvGrpSpPr>
          <p:nvPr/>
        </p:nvGrpSpPr>
        <p:grpSpPr bwMode="auto">
          <a:xfrm>
            <a:off x="1619250" y="2114550"/>
            <a:ext cx="2222500" cy="2427288"/>
            <a:chOff x="6560519" y="-13384319"/>
            <a:chExt cx="1152501" cy="12424803"/>
          </a:xfrm>
        </p:grpSpPr>
        <p:sp>
          <p:nvSpPr>
            <p:cNvPr id="25" name="矩形 24">
              <a:extLst>
                <a:ext uri="{FF2B5EF4-FFF2-40B4-BE49-F238E27FC236}">
                  <a16:creationId xmlns:a16="http://schemas.microsoft.com/office/drawing/2014/main" xmlns="" id="{43F25C85-D582-4117-B293-E6D7F5044E3D}"/>
                </a:ext>
              </a:extLst>
            </p:cNvPr>
            <p:cNvSpPr/>
            <p:nvPr/>
          </p:nvSpPr>
          <p:spPr>
            <a:xfrm>
              <a:off x="6560519" y="-13384319"/>
              <a:ext cx="1001029" cy="12424803"/>
            </a:xfrm>
            <a:prstGeom prst="rect">
              <a:avLst/>
            </a:prstGeom>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sp>
        <p:sp>
          <p:nvSpPr>
            <p:cNvPr id="26" name="矩形 25">
              <a:extLst>
                <a:ext uri="{FF2B5EF4-FFF2-40B4-BE49-F238E27FC236}">
                  <a16:creationId xmlns:a16="http://schemas.microsoft.com/office/drawing/2014/main" xmlns="" id="{9F036842-D660-4BD7-A5FC-FF0CA2A9CAB4}"/>
                </a:ext>
              </a:extLst>
            </p:cNvPr>
            <p:cNvSpPr/>
            <p:nvPr/>
          </p:nvSpPr>
          <p:spPr>
            <a:xfrm>
              <a:off x="6577807" y="-11011499"/>
              <a:ext cx="1135213" cy="100519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spcCol="1270"/>
            <a:lstStyle/>
            <a:p>
              <a:pPr marL="228600" lvl="1" indent="-228600"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均質均量</a:t>
              </a:r>
            </a:p>
            <a:p>
              <a:pPr marL="228600" lvl="1" indent="-228600" defTabSz="889000">
                <a:lnSpc>
                  <a:spcPct val="90000"/>
                </a:lnSpc>
                <a:spcAft>
                  <a:spcPct val="15000"/>
                </a:spcAft>
                <a:buFontTx/>
                <a:buChar char="••"/>
                <a:defRPr/>
              </a:pPr>
              <a:r>
                <a:rPr lang="zh-TW" altLang="en-US" sz="2800" dirty="0">
                  <a:solidFill>
                    <a:prstClr val="black">
                      <a:hueOff val="0"/>
                      <a:satOff val="0"/>
                      <a:lumOff val="0"/>
                      <a:alphaOff val="0"/>
                    </a:prstClr>
                  </a:solidFill>
                  <a:latin typeface="微軟正黑體" panose="020B0604030504040204" pitchFamily="34" charset="-120"/>
                  <a:ea typeface="微軟正黑體" panose="020B0604030504040204" pitchFamily="34" charset="-120"/>
                </a:rPr>
                <a:t>學習時數彈性連排</a:t>
              </a:r>
            </a:p>
          </p:txBody>
        </p:sp>
      </p:grpSp>
      <p:sp>
        <p:nvSpPr>
          <p:cNvPr id="27" name="手繪多邊形 26">
            <a:extLst>
              <a:ext uri="{FF2B5EF4-FFF2-40B4-BE49-F238E27FC236}">
                <a16:creationId xmlns:a16="http://schemas.microsoft.com/office/drawing/2014/main" xmlns="" id="{6B638F0D-5F1E-40A2-AB4C-EA91ACD6D465}"/>
              </a:ext>
            </a:extLst>
          </p:cNvPr>
          <p:cNvSpPr/>
          <p:nvPr/>
        </p:nvSpPr>
        <p:spPr>
          <a:xfrm>
            <a:off x="1274763" y="1268413"/>
            <a:ext cx="1431925" cy="930275"/>
          </a:xfrm>
          <a:custGeom>
            <a:avLst/>
            <a:gdLst>
              <a:gd name="connsiteX0" fmla="*/ 0 w 1431018"/>
              <a:gd name="connsiteY0" fmla="*/ 155030 h 930161"/>
              <a:gd name="connsiteX1" fmla="*/ 155030 w 1431018"/>
              <a:gd name="connsiteY1" fmla="*/ 0 h 930161"/>
              <a:gd name="connsiteX2" fmla="*/ 1275988 w 1431018"/>
              <a:gd name="connsiteY2" fmla="*/ 0 h 930161"/>
              <a:gd name="connsiteX3" fmla="*/ 1431018 w 1431018"/>
              <a:gd name="connsiteY3" fmla="*/ 155030 h 930161"/>
              <a:gd name="connsiteX4" fmla="*/ 1431018 w 1431018"/>
              <a:gd name="connsiteY4" fmla="*/ 775131 h 930161"/>
              <a:gd name="connsiteX5" fmla="*/ 1275988 w 1431018"/>
              <a:gd name="connsiteY5" fmla="*/ 930161 h 930161"/>
              <a:gd name="connsiteX6" fmla="*/ 155030 w 1431018"/>
              <a:gd name="connsiteY6" fmla="*/ 930161 h 930161"/>
              <a:gd name="connsiteX7" fmla="*/ 0 w 1431018"/>
              <a:gd name="connsiteY7" fmla="*/ 775131 h 930161"/>
              <a:gd name="connsiteX8" fmla="*/ 0 w 1431018"/>
              <a:gd name="connsiteY8" fmla="*/ 155030 h 93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018" h="930161">
                <a:moveTo>
                  <a:pt x="0" y="155030"/>
                </a:moveTo>
                <a:cubicBezTo>
                  <a:pt x="0" y="69409"/>
                  <a:pt x="69409" y="0"/>
                  <a:pt x="155030" y="0"/>
                </a:cubicBezTo>
                <a:lnTo>
                  <a:pt x="1275988" y="0"/>
                </a:lnTo>
                <a:cubicBezTo>
                  <a:pt x="1361609" y="0"/>
                  <a:pt x="1431018" y="69409"/>
                  <a:pt x="1431018" y="155030"/>
                </a:cubicBezTo>
                <a:lnTo>
                  <a:pt x="1431018" y="775131"/>
                </a:lnTo>
                <a:cubicBezTo>
                  <a:pt x="1431018" y="860752"/>
                  <a:pt x="1361609" y="930161"/>
                  <a:pt x="1275988" y="930161"/>
                </a:cubicBezTo>
                <a:lnTo>
                  <a:pt x="155030" y="930161"/>
                </a:lnTo>
                <a:cubicBezTo>
                  <a:pt x="69409" y="930161"/>
                  <a:pt x="0" y="860752"/>
                  <a:pt x="0" y="775131"/>
                </a:cubicBezTo>
                <a:lnTo>
                  <a:pt x="0" y="15503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lIns="129227" tIns="129227" rIns="129227" bIns="129227" spcCol="1270" anchor="ctr"/>
          <a:lstStyle/>
          <a:p>
            <a:pPr algn="ctr" defTabSz="977900">
              <a:lnSpc>
                <a:spcPct val="90000"/>
              </a:lnSpc>
              <a:spcAft>
                <a:spcPct val="35000"/>
              </a:spcAft>
              <a:defRPr/>
            </a:pPr>
            <a:r>
              <a:rPr lang="zh-TW" altLang="en-US" sz="2800" b="1" dirty="0">
                <a:solidFill>
                  <a:prstClr val="white"/>
                </a:solidFill>
                <a:latin typeface="微軟正黑體" panose="020B0604030504040204" pitchFamily="34" charset="-120"/>
                <a:ea typeface="微軟正黑體" panose="020B0604030504040204" pitchFamily="34" charset="-120"/>
              </a:rPr>
              <a:t>適量性</a:t>
            </a:r>
          </a:p>
        </p:txBody>
      </p:sp>
      <p:sp>
        <p:nvSpPr>
          <p:cNvPr id="28" name="手繪多邊形 27">
            <a:extLst>
              <a:ext uri="{FF2B5EF4-FFF2-40B4-BE49-F238E27FC236}">
                <a16:creationId xmlns:a16="http://schemas.microsoft.com/office/drawing/2014/main" xmlns="" id="{71D60574-E0E6-4970-BCAD-51BD5657F020}"/>
              </a:ext>
            </a:extLst>
          </p:cNvPr>
          <p:cNvSpPr/>
          <p:nvPr/>
        </p:nvSpPr>
        <p:spPr>
          <a:xfrm>
            <a:off x="5940425" y="1268413"/>
            <a:ext cx="1430338" cy="930275"/>
          </a:xfrm>
          <a:custGeom>
            <a:avLst/>
            <a:gdLst>
              <a:gd name="connsiteX0" fmla="*/ 0 w 1431018"/>
              <a:gd name="connsiteY0" fmla="*/ 155030 h 930161"/>
              <a:gd name="connsiteX1" fmla="*/ 155030 w 1431018"/>
              <a:gd name="connsiteY1" fmla="*/ 0 h 930161"/>
              <a:gd name="connsiteX2" fmla="*/ 1275988 w 1431018"/>
              <a:gd name="connsiteY2" fmla="*/ 0 h 930161"/>
              <a:gd name="connsiteX3" fmla="*/ 1431018 w 1431018"/>
              <a:gd name="connsiteY3" fmla="*/ 155030 h 930161"/>
              <a:gd name="connsiteX4" fmla="*/ 1431018 w 1431018"/>
              <a:gd name="connsiteY4" fmla="*/ 775131 h 930161"/>
              <a:gd name="connsiteX5" fmla="*/ 1275988 w 1431018"/>
              <a:gd name="connsiteY5" fmla="*/ 930161 h 930161"/>
              <a:gd name="connsiteX6" fmla="*/ 155030 w 1431018"/>
              <a:gd name="connsiteY6" fmla="*/ 930161 h 930161"/>
              <a:gd name="connsiteX7" fmla="*/ 0 w 1431018"/>
              <a:gd name="connsiteY7" fmla="*/ 775131 h 930161"/>
              <a:gd name="connsiteX8" fmla="*/ 0 w 1431018"/>
              <a:gd name="connsiteY8" fmla="*/ 155030 h 93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018" h="930161">
                <a:moveTo>
                  <a:pt x="0" y="155030"/>
                </a:moveTo>
                <a:cubicBezTo>
                  <a:pt x="0" y="69409"/>
                  <a:pt x="69409" y="0"/>
                  <a:pt x="155030" y="0"/>
                </a:cubicBezTo>
                <a:lnTo>
                  <a:pt x="1275988" y="0"/>
                </a:lnTo>
                <a:cubicBezTo>
                  <a:pt x="1361609" y="0"/>
                  <a:pt x="1431018" y="69409"/>
                  <a:pt x="1431018" y="155030"/>
                </a:cubicBezTo>
                <a:lnTo>
                  <a:pt x="1431018" y="775131"/>
                </a:lnTo>
                <a:cubicBezTo>
                  <a:pt x="1431018" y="860752"/>
                  <a:pt x="1361609" y="930161"/>
                  <a:pt x="1275988" y="930161"/>
                </a:cubicBezTo>
                <a:lnTo>
                  <a:pt x="155030" y="930161"/>
                </a:lnTo>
                <a:cubicBezTo>
                  <a:pt x="69409" y="930161"/>
                  <a:pt x="0" y="860752"/>
                  <a:pt x="0" y="775131"/>
                </a:cubicBezTo>
                <a:lnTo>
                  <a:pt x="0" y="1550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129227" tIns="129227" rIns="129227" bIns="129227" spcCol="1270" anchor="ctr"/>
          <a:lstStyle/>
          <a:p>
            <a:pPr algn="ctr" defTabSz="977900">
              <a:lnSpc>
                <a:spcPct val="90000"/>
              </a:lnSpc>
              <a:spcAft>
                <a:spcPct val="35000"/>
              </a:spcAft>
              <a:defRPr/>
            </a:pPr>
            <a:r>
              <a:rPr lang="zh-TW" altLang="en-US" sz="2800" b="1" dirty="0">
                <a:solidFill>
                  <a:prstClr val="white"/>
                </a:solidFill>
                <a:latin typeface="微軟正黑體" panose="020B0604030504040204" pitchFamily="34" charset="-120"/>
                <a:ea typeface="微軟正黑體" panose="020B0604030504040204" pitchFamily="34" charset="-120"/>
              </a:rPr>
              <a:t>循序性</a:t>
            </a:r>
          </a:p>
        </p:txBody>
      </p:sp>
      <p:sp>
        <p:nvSpPr>
          <p:cNvPr id="29" name="手繪多邊形 28">
            <a:extLst>
              <a:ext uri="{FF2B5EF4-FFF2-40B4-BE49-F238E27FC236}">
                <a16:creationId xmlns:a16="http://schemas.microsoft.com/office/drawing/2014/main" xmlns="" id="{DBA0342F-D034-4730-B611-0D37747E4F1A}"/>
              </a:ext>
            </a:extLst>
          </p:cNvPr>
          <p:cNvSpPr/>
          <p:nvPr/>
        </p:nvSpPr>
        <p:spPr>
          <a:xfrm>
            <a:off x="3492500" y="1268413"/>
            <a:ext cx="1430338" cy="930275"/>
          </a:xfrm>
          <a:custGeom>
            <a:avLst/>
            <a:gdLst>
              <a:gd name="connsiteX0" fmla="*/ 0 w 1431018"/>
              <a:gd name="connsiteY0" fmla="*/ 155030 h 930161"/>
              <a:gd name="connsiteX1" fmla="*/ 155030 w 1431018"/>
              <a:gd name="connsiteY1" fmla="*/ 0 h 930161"/>
              <a:gd name="connsiteX2" fmla="*/ 1275988 w 1431018"/>
              <a:gd name="connsiteY2" fmla="*/ 0 h 930161"/>
              <a:gd name="connsiteX3" fmla="*/ 1431018 w 1431018"/>
              <a:gd name="connsiteY3" fmla="*/ 155030 h 930161"/>
              <a:gd name="connsiteX4" fmla="*/ 1431018 w 1431018"/>
              <a:gd name="connsiteY4" fmla="*/ 775131 h 930161"/>
              <a:gd name="connsiteX5" fmla="*/ 1275988 w 1431018"/>
              <a:gd name="connsiteY5" fmla="*/ 930161 h 930161"/>
              <a:gd name="connsiteX6" fmla="*/ 155030 w 1431018"/>
              <a:gd name="connsiteY6" fmla="*/ 930161 h 930161"/>
              <a:gd name="connsiteX7" fmla="*/ 0 w 1431018"/>
              <a:gd name="connsiteY7" fmla="*/ 775131 h 930161"/>
              <a:gd name="connsiteX8" fmla="*/ 0 w 1431018"/>
              <a:gd name="connsiteY8" fmla="*/ 155030 h 93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018" h="930161">
                <a:moveTo>
                  <a:pt x="0" y="155030"/>
                </a:moveTo>
                <a:cubicBezTo>
                  <a:pt x="0" y="69409"/>
                  <a:pt x="69409" y="0"/>
                  <a:pt x="155030" y="0"/>
                </a:cubicBezTo>
                <a:lnTo>
                  <a:pt x="1275988" y="0"/>
                </a:lnTo>
                <a:cubicBezTo>
                  <a:pt x="1361609" y="0"/>
                  <a:pt x="1431018" y="69409"/>
                  <a:pt x="1431018" y="155030"/>
                </a:cubicBezTo>
                <a:lnTo>
                  <a:pt x="1431018" y="775131"/>
                </a:lnTo>
                <a:cubicBezTo>
                  <a:pt x="1431018" y="860752"/>
                  <a:pt x="1361609" y="930161"/>
                  <a:pt x="1275988" y="930161"/>
                </a:cubicBezTo>
                <a:lnTo>
                  <a:pt x="155030" y="930161"/>
                </a:lnTo>
                <a:cubicBezTo>
                  <a:pt x="69409" y="930161"/>
                  <a:pt x="0" y="860752"/>
                  <a:pt x="0" y="775131"/>
                </a:cubicBezTo>
                <a:lnTo>
                  <a:pt x="0" y="155030"/>
                </a:lnTo>
                <a:close/>
              </a:path>
            </a:pathLst>
          </a:custGeom>
          <a:solidFill>
            <a:srgbClr val="F87305"/>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lIns="129227" tIns="129227" rIns="129227" bIns="129227" spcCol="1270" anchor="ctr"/>
          <a:lstStyle/>
          <a:p>
            <a:pPr algn="ctr" defTabSz="977900">
              <a:lnSpc>
                <a:spcPct val="90000"/>
              </a:lnSpc>
              <a:spcAft>
                <a:spcPct val="35000"/>
              </a:spcAft>
              <a:defRPr/>
            </a:pPr>
            <a:r>
              <a:rPr lang="zh-TW" altLang="en-US" sz="2800" b="1" dirty="0">
                <a:solidFill>
                  <a:prstClr val="white"/>
                </a:solidFill>
                <a:latin typeface="微軟正黑體" panose="020B0604030504040204" pitchFamily="34" charset="-120"/>
                <a:ea typeface="微軟正黑體" panose="020B0604030504040204" pitchFamily="34" charset="-120"/>
              </a:rPr>
              <a:t>階層性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xmlns="" id="{FE1C91C5-E36B-4A93-8E66-58F8249C87C0}"/>
              </a:ext>
            </a:extLst>
          </p:cNvPr>
          <p:cNvGraphicFramePr/>
          <p:nvPr/>
        </p:nvGraphicFramePr>
        <p:xfrm>
          <a:off x="467544" y="980728"/>
          <a:ext cx="8064896" cy="5589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xmlns="" id="{D9D42099-5A57-47F7-95A1-BCB3FFE4516F}"/>
              </a:ext>
            </a:extLst>
          </p:cNvPr>
          <p:cNvSpPr/>
          <p:nvPr/>
        </p:nvSpPr>
        <p:spPr>
          <a:xfrm>
            <a:off x="595313" y="115888"/>
            <a:ext cx="4429125" cy="9366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矩形 5">
            <a:extLst>
              <a:ext uri="{FF2B5EF4-FFF2-40B4-BE49-F238E27FC236}">
                <a16:creationId xmlns:a16="http://schemas.microsoft.com/office/drawing/2014/main" xmlns="" id="{3F82100F-2B03-453E-9435-F00E092C28BD}"/>
              </a:ext>
            </a:extLst>
          </p:cNvPr>
          <p:cNvSpPr/>
          <p:nvPr/>
        </p:nvSpPr>
        <p:spPr>
          <a:xfrm>
            <a:off x="827088" y="115888"/>
            <a:ext cx="4430712" cy="9350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tIns="60960" bIns="60960" spcCol="1270" anchor="ctr"/>
          <a:lstStyle/>
          <a:p>
            <a:pPr defTabSz="2133600">
              <a:lnSpc>
                <a:spcPct val="90000"/>
              </a:lnSpc>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二</a:t>
            </a:r>
            <a:r>
              <a:rPr lang="zh-TW"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、教材編選</a:t>
            </a:r>
            <a:r>
              <a:rPr lang="en-US"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(1/2)</a:t>
            </a:r>
            <a:endPar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62DDEAB8-0734-4B87-BAFD-93A957783279}"/>
              </a:ext>
            </a:extLst>
          </p:cNvPr>
          <p:cNvSpPr/>
          <p:nvPr/>
        </p:nvSpPr>
        <p:spPr>
          <a:xfrm>
            <a:off x="595313" y="115888"/>
            <a:ext cx="4429125" cy="9366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矩形 5">
            <a:extLst>
              <a:ext uri="{FF2B5EF4-FFF2-40B4-BE49-F238E27FC236}">
                <a16:creationId xmlns:a16="http://schemas.microsoft.com/office/drawing/2014/main" xmlns="" id="{C55FD683-00BE-4D1B-BD68-A13CC3B7B221}"/>
              </a:ext>
            </a:extLst>
          </p:cNvPr>
          <p:cNvSpPr/>
          <p:nvPr/>
        </p:nvSpPr>
        <p:spPr>
          <a:xfrm>
            <a:off x="827088" y="115888"/>
            <a:ext cx="4752975" cy="9350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tIns="60960" bIns="60960" spcCol="1270" anchor="ctr"/>
          <a:lstStyle/>
          <a:p>
            <a:pPr defTabSz="2133600">
              <a:lnSpc>
                <a:spcPct val="90000"/>
              </a:lnSpc>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二</a:t>
            </a:r>
            <a:r>
              <a:rPr lang="zh-TW"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、教材編選</a:t>
            </a:r>
            <a:r>
              <a:rPr lang="en-US"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(2/2)</a:t>
            </a:r>
            <a:endPar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endParaRPr>
          </a:p>
        </p:txBody>
      </p:sp>
      <p:graphicFrame>
        <p:nvGraphicFramePr>
          <p:cNvPr id="8" name="資料庫圖表 7">
            <a:extLst>
              <a:ext uri="{FF2B5EF4-FFF2-40B4-BE49-F238E27FC236}">
                <a16:creationId xmlns:a16="http://schemas.microsoft.com/office/drawing/2014/main" xmlns="" id="{3566B507-1E2E-4F14-AFA7-41F2537CA784}"/>
              </a:ext>
            </a:extLst>
          </p:cNvPr>
          <p:cNvGraphicFramePr/>
          <p:nvPr/>
        </p:nvGraphicFramePr>
        <p:xfrm>
          <a:off x="395536" y="1051504"/>
          <a:ext cx="8496944" cy="55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a:extLst>
              <a:ext uri="{FF2B5EF4-FFF2-40B4-BE49-F238E27FC236}">
                <a16:creationId xmlns:a16="http://schemas.microsoft.com/office/drawing/2014/main" xmlns="" id="{36F44A1F-0183-411C-968F-24941434E0D1}"/>
              </a:ext>
            </a:extLst>
          </p:cNvPr>
          <p:cNvSpPr/>
          <p:nvPr/>
        </p:nvSpPr>
        <p:spPr>
          <a:xfrm>
            <a:off x="1187450" y="3948113"/>
            <a:ext cx="3240088" cy="72707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圓角矩形 5">
            <a:extLst>
              <a:ext uri="{FF2B5EF4-FFF2-40B4-BE49-F238E27FC236}">
                <a16:creationId xmlns:a16="http://schemas.microsoft.com/office/drawing/2014/main" xmlns="" id="{DF0C8D58-3833-4C66-A2FA-CCF1EF0187D7}"/>
              </a:ext>
            </a:extLst>
          </p:cNvPr>
          <p:cNvSpPr/>
          <p:nvPr/>
        </p:nvSpPr>
        <p:spPr>
          <a:xfrm>
            <a:off x="1187450" y="1341438"/>
            <a:ext cx="3240088" cy="72707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8194" name="標題 1">
            <a:extLst>
              <a:ext uri="{FF2B5EF4-FFF2-40B4-BE49-F238E27FC236}">
                <a16:creationId xmlns:a16="http://schemas.microsoft.com/office/drawing/2014/main" xmlns="" id="{5533D8D6-00DE-4D8C-AECB-8FC512E7F44D}"/>
              </a:ext>
            </a:extLst>
          </p:cNvPr>
          <p:cNvSpPr>
            <a:spLocks noGrp="1"/>
          </p:cNvSpPr>
          <p:nvPr>
            <p:ph type="title"/>
          </p:nvPr>
        </p:nvSpPr>
        <p:spPr>
          <a:xfrm>
            <a:off x="914400" y="333375"/>
            <a:ext cx="8229600" cy="854075"/>
          </a:xfrm>
        </p:spPr>
        <p:txBody>
          <a:bodyPr>
            <a:noAutofit/>
          </a:bodyPr>
          <a:lstStyle/>
          <a:p>
            <a:pPr algn="l" defTabSz="2133600">
              <a:lnSpc>
                <a:spcPct val="90000"/>
              </a:lnSpc>
              <a:defRPr/>
            </a:pPr>
            <a:r>
              <a:rPr kumimoji="1" lang="zh-TW" altLang="en-US" sz="4000" b="1" dirty="0">
                <a:solidFill>
                  <a:srgbClr val="098E40"/>
                </a:solidFill>
                <a:effectLst>
                  <a:outerShdw blurRad="38100" dist="38100" dir="2700000" algn="tl">
                    <a:srgbClr val="000000">
                      <a:alpha val="18000"/>
                    </a:srgbClr>
                  </a:outerShdw>
                </a:effectLst>
                <a:cs typeface="+mn-cs"/>
              </a:rPr>
              <a:t>三</a:t>
            </a:r>
            <a:r>
              <a:rPr kumimoji="1" lang="zh-TW" altLang="zh-TW" sz="4000" b="1" dirty="0">
                <a:solidFill>
                  <a:srgbClr val="098E40"/>
                </a:solidFill>
                <a:effectLst>
                  <a:outerShdw blurRad="38100" dist="38100" dir="2700000" algn="tl">
                    <a:srgbClr val="000000">
                      <a:alpha val="18000"/>
                    </a:srgbClr>
                  </a:outerShdw>
                </a:effectLst>
                <a:cs typeface="+mn-cs"/>
              </a:rPr>
              <a:t>、教學實施</a:t>
            </a:r>
            <a:endParaRPr kumimoji="1" lang="zh-TW" altLang="en-US" sz="4000" b="1" dirty="0">
              <a:solidFill>
                <a:srgbClr val="098E40"/>
              </a:solidFill>
              <a:effectLst>
                <a:outerShdw blurRad="38100" dist="38100" dir="2700000" algn="tl">
                  <a:srgbClr val="000000">
                    <a:alpha val="18000"/>
                  </a:srgbClr>
                </a:outerShdw>
              </a:effectLst>
              <a:cs typeface="+mn-cs"/>
            </a:endParaRPr>
          </a:p>
        </p:txBody>
      </p:sp>
      <p:sp>
        <p:nvSpPr>
          <p:cNvPr id="2" name="矩形 1">
            <a:extLst>
              <a:ext uri="{FF2B5EF4-FFF2-40B4-BE49-F238E27FC236}">
                <a16:creationId xmlns:a16="http://schemas.microsoft.com/office/drawing/2014/main" xmlns="" id="{EB9144A1-4D3C-4B97-8729-8793195246AA}"/>
              </a:ext>
            </a:extLst>
          </p:cNvPr>
          <p:cNvSpPr/>
          <p:nvPr/>
        </p:nvSpPr>
        <p:spPr>
          <a:xfrm>
            <a:off x="1258888" y="1404938"/>
            <a:ext cx="7416800" cy="4956175"/>
          </a:xfrm>
          <a:prstGeom prst="rect">
            <a:avLst/>
          </a:prstGeom>
        </p:spPr>
        <p:txBody>
          <a:bodyPr>
            <a:spAutoFit/>
          </a:bodyPr>
          <a:lstStyle/>
          <a:p>
            <a:pPr>
              <a:defRPr/>
            </a:pPr>
            <a:r>
              <a:rPr lang="zh-TW" altLang="en-US" sz="3200" b="1" dirty="0">
                <a:solidFill>
                  <a:prstClr val="black"/>
                </a:solidFill>
                <a:latin typeface="微軟正黑體" panose="020B0604030504040204" pitchFamily="34" charset="-120"/>
                <a:ea typeface="微軟正黑體" panose="020B0604030504040204" pitchFamily="34" charset="-120"/>
              </a:rPr>
              <a:t>教學準備與支援</a:t>
            </a:r>
            <a:endParaRPr lang="en-US" altLang="zh-TW" sz="3200" b="1" dirty="0">
              <a:solidFill>
                <a:prstClr val="black"/>
              </a:solidFill>
              <a:latin typeface="微軟正黑體" panose="020B0604030504040204" pitchFamily="34" charset="-120"/>
              <a:ea typeface="微軟正黑體" panose="020B0604030504040204" pitchFamily="34" charset="-120"/>
            </a:endParaRPr>
          </a:p>
          <a:p>
            <a:pPr>
              <a:defRPr/>
            </a:pPr>
            <a:endParaRPr lang="zh-TW" altLang="en-US" sz="2800" dirty="0">
              <a:solidFill>
                <a:prstClr val="black"/>
              </a:solidFill>
              <a:latin typeface="微軟正黑體" panose="020B0604030504040204" pitchFamily="34" charset="-120"/>
              <a:ea typeface="微軟正黑體" panose="020B0604030504040204" pitchFamily="34" charset="-120"/>
            </a:endParaRPr>
          </a:p>
          <a:p>
            <a:pPr marL="457200" indent="-457200">
              <a:buFont typeface="Arial" panose="020B0604020202020204" pitchFamily="34" charset="0"/>
              <a:buChar char="•"/>
              <a:defRPr/>
            </a:pPr>
            <a:r>
              <a:rPr lang="zh-TW" altLang="en-US" sz="2800" dirty="0">
                <a:solidFill>
                  <a:prstClr val="black"/>
                </a:solidFill>
                <a:latin typeface="微軟正黑體" panose="020B0604030504040204" pitchFamily="34" charset="-120"/>
                <a:ea typeface="微軟正黑體" panose="020B0604030504040204" pitchFamily="34" charset="-120"/>
              </a:rPr>
              <a:t>	教學規劃與共同備課。</a:t>
            </a:r>
          </a:p>
          <a:p>
            <a:pPr marL="457200" indent="-457200">
              <a:buFont typeface="Arial" panose="020B0604020202020204" pitchFamily="34" charset="0"/>
              <a:buChar char="•"/>
              <a:defRPr/>
            </a:pPr>
            <a:r>
              <a:rPr lang="zh-TW" altLang="en-US" sz="2800" dirty="0">
                <a:solidFill>
                  <a:prstClr val="black"/>
                </a:solidFill>
                <a:latin typeface="微軟正黑體" panose="020B0604030504040204" pitchFamily="34" charset="-120"/>
                <a:ea typeface="微軟正黑體" panose="020B0604030504040204" pitchFamily="34" charset="-120"/>
              </a:rPr>
              <a:t>	適切分配器材場地，考量地域與季節</a:t>
            </a:r>
          </a:p>
          <a:p>
            <a:pPr marL="457200" indent="-457200">
              <a:buFont typeface="Arial" panose="020B0604020202020204" pitchFamily="34" charset="0"/>
              <a:buChar char="•"/>
              <a:defRPr/>
            </a:pPr>
            <a:r>
              <a:rPr lang="zh-TW" altLang="en-US" sz="2800" dirty="0">
                <a:solidFill>
                  <a:prstClr val="black"/>
                </a:solidFill>
                <a:latin typeface="微軟正黑體" panose="020B0604030504040204" pitchFamily="34" charset="-120"/>
                <a:ea typeface="微軟正黑體" panose="020B0604030504040204" pitchFamily="34" charset="-120"/>
              </a:rPr>
              <a:t>	彈性調整實施比例與時間</a:t>
            </a:r>
            <a:endParaRPr lang="en-US" altLang="zh-TW" sz="2800" dirty="0">
              <a:solidFill>
                <a:prstClr val="black"/>
              </a:solidFill>
              <a:latin typeface="微軟正黑體" panose="020B0604030504040204" pitchFamily="34" charset="-120"/>
              <a:ea typeface="微軟正黑體" panose="020B0604030504040204" pitchFamily="34" charset="-120"/>
            </a:endParaRPr>
          </a:p>
          <a:p>
            <a:pPr>
              <a:defRPr/>
            </a:pPr>
            <a:endParaRPr lang="zh-TW" altLang="en-US" sz="2800" dirty="0">
              <a:solidFill>
                <a:prstClr val="black"/>
              </a:solidFill>
              <a:latin typeface="微軟正黑體" panose="020B0604030504040204" pitchFamily="34" charset="-120"/>
              <a:ea typeface="微軟正黑體" panose="020B0604030504040204" pitchFamily="34" charset="-120"/>
            </a:endParaRPr>
          </a:p>
          <a:p>
            <a:pPr>
              <a:defRPr/>
            </a:pPr>
            <a:r>
              <a:rPr lang="zh-TW" altLang="en-US" sz="3200" b="1" dirty="0">
                <a:solidFill>
                  <a:prstClr val="black"/>
                </a:solidFill>
                <a:latin typeface="微軟正黑體" panose="020B0604030504040204" pitchFamily="34" charset="-120"/>
                <a:ea typeface="微軟正黑體" panose="020B0604030504040204" pitchFamily="34" charset="-120"/>
              </a:rPr>
              <a:t>教學策略與方法</a:t>
            </a:r>
            <a:endParaRPr lang="en-US" altLang="zh-TW" sz="3200" b="1" dirty="0">
              <a:solidFill>
                <a:prstClr val="black"/>
              </a:solidFill>
              <a:latin typeface="微軟正黑體" panose="020B0604030504040204" pitchFamily="34" charset="-120"/>
              <a:ea typeface="微軟正黑體" panose="020B0604030504040204" pitchFamily="34" charset="-120"/>
            </a:endParaRPr>
          </a:p>
          <a:p>
            <a:pPr marL="457200" indent="-457200">
              <a:buFont typeface="Arial" panose="020B0604020202020204" pitchFamily="34" charset="0"/>
              <a:buChar char="•"/>
              <a:defRPr/>
            </a:pPr>
            <a:endParaRPr lang="zh-TW" altLang="en-US" sz="2800" dirty="0">
              <a:solidFill>
                <a:prstClr val="black"/>
              </a:solidFill>
              <a:latin typeface="微軟正黑體" panose="020B0604030504040204" pitchFamily="34" charset="-120"/>
              <a:ea typeface="微軟正黑體" panose="020B0604030504040204" pitchFamily="34" charset="-120"/>
            </a:endParaRPr>
          </a:p>
          <a:p>
            <a:pPr marL="457200" indent="-457200">
              <a:buFont typeface="Arial" panose="020B0604020202020204" pitchFamily="34" charset="0"/>
              <a:buChar char="•"/>
              <a:defRPr/>
            </a:pPr>
            <a:r>
              <a:rPr lang="zh-TW" altLang="en-US" sz="2800" dirty="0">
                <a:solidFill>
                  <a:prstClr val="black"/>
                </a:solidFill>
                <a:latin typeface="微軟正黑體" panose="020B0604030504040204" pitchFamily="34" charset="-120"/>
                <a:ea typeface="微軟正黑體" panose="020B0604030504040204" pitchFamily="34" charset="-120"/>
              </a:rPr>
              <a:t>	多元學習策略與教學模式。</a:t>
            </a:r>
          </a:p>
          <a:p>
            <a:pPr marL="457200" indent="-457200">
              <a:buFont typeface="Arial" panose="020B0604020202020204" pitchFamily="34" charset="0"/>
              <a:buChar char="•"/>
              <a:defRPr/>
            </a:pPr>
            <a:r>
              <a:rPr lang="zh-TW" altLang="en-US" sz="2800" dirty="0">
                <a:solidFill>
                  <a:prstClr val="black"/>
                </a:solidFill>
                <a:latin typeface="微軟正黑體" panose="020B0604030504040204" pitchFamily="34" charset="-120"/>
                <a:ea typeface="微軟正黑體" panose="020B0604030504040204" pitchFamily="34" charset="-120"/>
              </a:rPr>
              <a:t>	延伸學習至家庭、學校與社區。</a:t>
            </a:r>
          </a:p>
          <a:p>
            <a:pPr marL="457200" indent="-457200">
              <a:buFont typeface="Arial" panose="020B0604020202020204" pitchFamily="34" charset="0"/>
              <a:buChar char="•"/>
              <a:defRPr/>
            </a:pPr>
            <a:r>
              <a:rPr lang="zh-TW" altLang="en-US" sz="2800" dirty="0">
                <a:solidFill>
                  <a:prstClr val="black"/>
                </a:solidFill>
                <a:latin typeface="微軟正黑體" panose="020B0604030504040204" pitchFamily="34" charset="-120"/>
                <a:ea typeface="微軟正黑體" panose="020B0604030504040204" pitchFamily="34" charset="-120"/>
              </a:rPr>
              <a:t>	以學生為中心，融入生活技能教學。</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2">
            <a:extLst>
              <a:ext uri="{FF2B5EF4-FFF2-40B4-BE49-F238E27FC236}">
                <a16:creationId xmlns:a16="http://schemas.microsoft.com/office/drawing/2014/main" xmlns="" id="{E38BA47D-2D3B-4CD8-B3E7-EA65AFDDC84F}"/>
              </a:ext>
            </a:extLst>
          </p:cNvPr>
          <p:cNvGrpSpPr>
            <a:grpSpLocks/>
          </p:cNvGrpSpPr>
          <p:nvPr/>
        </p:nvGrpSpPr>
        <p:grpSpPr bwMode="auto">
          <a:xfrm>
            <a:off x="1187450" y="692150"/>
            <a:ext cx="4208463" cy="757238"/>
            <a:chOff x="1624303" y="-1"/>
            <a:chExt cx="3196082" cy="756298"/>
          </a:xfrm>
        </p:grpSpPr>
        <p:sp>
          <p:nvSpPr>
            <p:cNvPr id="5" name="矩形 4">
              <a:extLst>
                <a:ext uri="{FF2B5EF4-FFF2-40B4-BE49-F238E27FC236}">
                  <a16:creationId xmlns:a16="http://schemas.microsoft.com/office/drawing/2014/main" xmlns="" id="{92B3F5DA-557D-4AA5-A9AB-2303E729F367}"/>
                </a:ext>
              </a:extLst>
            </p:cNvPr>
            <p:cNvSpPr/>
            <p:nvPr/>
          </p:nvSpPr>
          <p:spPr>
            <a:xfrm>
              <a:off x="1624303" y="-1"/>
              <a:ext cx="3171970" cy="75629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矩形 5">
              <a:extLst>
                <a:ext uri="{FF2B5EF4-FFF2-40B4-BE49-F238E27FC236}">
                  <a16:creationId xmlns:a16="http://schemas.microsoft.com/office/drawing/2014/main" xmlns="" id="{667E3B7F-240D-4CA6-AACD-9F9C946E6E23}"/>
                </a:ext>
              </a:extLst>
            </p:cNvPr>
            <p:cNvSpPr/>
            <p:nvPr/>
          </p:nvSpPr>
          <p:spPr>
            <a:xfrm>
              <a:off x="1648415" y="-1"/>
              <a:ext cx="3171970" cy="75629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tIns="60960" bIns="60960" spcCol="1270" anchor="ctr"/>
            <a:lstStyle/>
            <a:p>
              <a:pPr defTabSz="2133600">
                <a:lnSpc>
                  <a:spcPct val="90000"/>
                </a:lnSpc>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四、教學資源</a:t>
              </a:r>
            </a:p>
          </p:txBody>
        </p:sp>
      </p:grpSp>
      <p:sp>
        <p:nvSpPr>
          <p:cNvPr id="2" name="矩形 1">
            <a:extLst>
              <a:ext uri="{FF2B5EF4-FFF2-40B4-BE49-F238E27FC236}">
                <a16:creationId xmlns:a16="http://schemas.microsoft.com/office/drawing/2014/main" xmlns="" id="{C96A10C4-258F-4566-801C-CB5E92BB8028}"/>
              </a:ext>
            </a:extLst>
          </p:cNvPr>
          <p:cNvSpPr/>
          <p:nvPr/>
        </p:nvSpPr>
        <p:spPr>
          <a:xfrm>
            <a:off x="1219200" y="1562100"/>
            <a:ext cx="7273925" cy="2554288"/>
          </a:xfrm>
          <a:prstGeom prst="rect">
            <a:avLst/>
          </a:prstGeom>
        </p:spPr>
        <p:txBody>
          <a:bodyPr>
            <a:spAutoFit/>
          </a:bodyPr>
          <a:lstStyle/>
          <a:p>
            <a:pPr>
              <a:defRPr/>
            </a:pPr>
            <a:r>
              <a:rPr lang="zh-TW" altLang="en-US" sz="3200" dirty="0">
                <a:solidFill>
                  <a:srgbClr val="FF0000"/>
                </a:solidFill>
                <a:latin typeface="微軟正黑體" panose="020B0604030504040204" pitchFamily="34" charset="-120"/>
                <a:ea typeface="微軟正黑體" panose="020B0604030504040204" pitchFamily="34" charset="-120"/>
              </a:rPr>
              <a:t>教學資源包括各種形式的媒材、設備，以及相關人力組織資源</a:t>
            </a:r>
            <a:endParaRPr lang="en-US" altLang="zh-TW" sz="3200" dirty="0">
              <a:solidFill>
                <a:srgbClr val="FF0000"/>
              </a:solidFill>
              <a:latin typeface="微軟正黑體" panose="020B0604030504040204" pitchFamily="34" charset="-120"/>
              <a:ea typeface="微軟正黑體" panose="020B0604030504040204" pitchFamily="34" charset="-120"/>
            </a:endParaRPr>
          </a:p>
          <a:p>
            <a:pPr marL="457200" indent="-457200">
              <a:buFont typeface="Arial" panose="020B0604020202020204" pitchFamily="34" charset="0"/>
              <a:buChar char="•"/>
              <a:defRPr/>
            </a:pPr>
            <a:r>
              <a:rPr lang="zh-TW" altLang="en-US" sz="3200" dirty="0">
                <a:solidFill>
                  <a:prstClr val="black"/>
                </a:solidFill>
                <a:latin typeface="微軟正黑體" panose="020B0604030504040204" pitchFamily="34" charset="-120"/>
                <a:ea typeface="微軟正黑體" panose="020B0604030504040204" pitchFamily="34" charset="-120"/>
              </a:rPr>
              <a:t>充實健康專科教室、運動場館空間</a:t>
            </a:r>
          </a:p>
          <a:p>
            <a:pPr marL="457200" indent="-457200">
              <a:buFont typeface="Arial" panose="020B0604020202020204" pitchFamily="34" charset="0"/>
              <a:buChar char="•"/>
              <a:defRPr/>
            </a:pPr>
            <a:r>
              <a:rPr lang="zh-TW" altLang="en-US" sz="3200" dirty="0">
                <a:solidFill>
                  <a:prstClr val="black"/>
                </a:solidFill>
                <a:latin typeface="微軟正黑體" panose="020B0604030504040204" pitchFamily="34" charset="-120"/>
                <a:ea typeface="微軟正黑體" panose="020B0604030504040204" pitchFamily="34" charset="-120"/>
              </a:rPr>
              <a:t>善用社區運動與衛生機構</a:t>
            </a:r>
          </a:p>
          <a:p>
            <a:pPr marL="457200" indent="-457200">
              <a:buFont typeface="Arial" panose="020B0604020202020204" pitchFamily="34" charset="0"/>
              <a:buChar char="•"/>
              <a:defRPr/>
            </a:pPr>
            <a:r>
              <a:rPr lang="zh-TW" altLang="en-US" sz="3200" dirty="0">
                <a:solidFill>
                  <a:prstClr val="black"/>
                </a:solidFill>
                <a:latin typeface="微軟正黑體" panose="020B0604030504040204" pitchFamily="34" charset="-120"/>
                <a:ea typeface="微軟正黑體" panose="020B0604030504040204" pitchFamily="34" charset="-120"/>
              </a:rPr>
              <a:t>建立家庭</a:t>
            </a:r>
            <a:r>
              <a:rPr lang="en-US" altLang="zh-TW" sz="3200" dirty="0">
                <a:solidFill>
                  <a:prstClr val="black"/>
                </a:solidFill>
                <a:latin typeface="微軟正黑體" panose="020B0604030504040204" pitchFamily="34" charset="-120"/>
                <a:ea typeface="微軟正黑體" panose="020B0604030504040204" pitchFamily="34" charset="-120"/>
              </a:rPr>
              <a:t>-</a:t>
            </a:r>
            <a:r>
              <a:rPr lang="zh-TW" altLang="en-US" sz="3200" dirty="0">
                <a:solidFill>
                  <a:prstClr val="black"/>
                </a:solidFill>
                <a:latin typeface="微軟正黑體" panose="020B0604030504040204" pitchFamily="34" charset="-120"/>
                <a:ea typeface="微軟正黑體" panose="020B0604030504040204" pitchFamily="34" charset="-120"/>
              </a:rPr>
              <a:t>學校</a:t>
            </a:r>
            <a:r>
              <a:rPr lang="en-US" altLang="zh-TW" sz="3200" dirty="0">
                <a:solidFill>
                  <a:prstClr val="black"/>
                </a:solidFill>
                <a:latin typeface="微軟正黑體" panose="020B0604030504040204" pitchFamily="34" charset="-120"/>
                <a:ea typeface="微軟正黑體" panose="020B0604030504040204" pitchFamily="34" charset="-120"/>
              </a:rPr>
              <a:t>-</a:t>
            </a:r>
            <a:r>
              <a:rPr lang="zh-TW" altLang="en-US" sz="3200" dirty="0">
                <a:solidFill>
                  <a:prstClr val="black"/>
                </a:solidFill>
                <a:latin typeface="微軟正黑體" panose="020B0604030504040204" pitchFamily="34" charset="-120"/>
                <a:ea typeface="微軟正黑體" panose="020B0604030504040204" pitchFamily="34" charset="-120"/>
              </a:rPr>
              <a:t>社區的夥伴關係</a:t>
            </a:r>
            <a:r>
              <a:rPr lang="zh-TW" altLang="en-US" sz="2800" dirty="0">
                <a:solidFill>
                  <a:prstClr val="black"/>
                </a:solidFill>
                <a:latin typeface="微軟正黑體" panose="020B0604030504040204" pitchFamily="34" charset="-120"/>
                <a:ea typeface="微軟正黑體" panose="020B0604030504040204" pitchFamily="34" charset="-120"/>
              </a:rPr>
              <a:t> </a:t>
            </a:r>
          </a:p>
        </p:txBody>
      </p:sp>
      <p:pic>
        <p:nvPicPr>
          <p:cNvPr id="2050" name="Picture 2">
            <a:extLst>
              <a:ext uri="{FF2B5EF4-FFF2-40B4-BE49-F238E27FC236}">
                <a16:creationId xmlns:a16="http://schemas.microsoft.com/office/drawing/2014/main" xmlns="" id="{BA42FF6B-D53E-4C1F-A10F-3FEF3615F59F}"/>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230" t="7224" r="4768" b="8300"/>
          <a:stretch/>
        </p:blipFill>
        <p:spPr bwMode="auto">
          <a:xfrm rot="165031">
            <a:off x="6049854" y="4322504"/>
            <a:ext cx="2681113" cy="16353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4933" name="Picture 3">
            <a:extLst>
              <a:ext uri="{FF2B5EF4-FFF2-40B4-BE49-F238E27FC236}">
                <a16:creationId xmlns:a16="http://schemas.microsoft.com/office/drawing/2014/main" xmlns="" id="{F78DA7CD-7E34-432C-9B57-D9578F482B0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93850" y="4259263"/>
            <a:ext cx="1660525" cy="2484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4934" name="Picture 4">
            <a:extLst>
              <a:ext uri="{FF2B5EF4-FFF2-40B4-BE49-F238E27FC236}">
                <a16:creationId xmlns:a16="http://schemas.microsoft.com/office/drawing/2014/main" xmlns="" id="{FA718251-6C3D-497E-9B8C-71C6FC43028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314752">
            <a:off x="3736975" y="4305300"/>
            <a:ext cx="1792288" cy="2309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8" name="手繪多邊形 27">
            <a:extLst>
              <a:ext uri="{FF2B5EF4-FFF2-40B4-BE49-F238E27FC236}">
                <a16:creationId xmlns:a16="http://schemas.microsoft.com/office/drawing/2014/main" xmlns="" id="{EB38E22A-3DE4-4E2C-B7CA-D88709A97CB9}"/>
              </a:ext>
            </a:extLst>
          </p:cNvPr>
          <p:cNvSpPr/>
          <p:nvPr/>
        </p:nvSpPr>
        <p:spPr bwMode="auto">
          <a:xfrm>
            <a:off x="6635323" y="404664"/>
            <a:ext cx="2329165" cy="2177470"/>
          </a:xfrm>
          <a:custGeom>
            <a:avLst/>
            <a:gdLst>
              <a:gd name="connsiteX0" fmla="*/ 0 w 3592643"/>
              <a:gd name="connsiteY0" fmla="*/ 212082 h 2120821"/>
              <a:gd name="connsiteX1" fmla="*/ 62118 w 3592643"/>
              <a:gd name="connsiteY1" fmla="*/ 62117 h 2120821"/>
              <a:gd name="connsiteX2" fmla="*/ 212083 w 3592643"/>
              <a:gd name="connsiteY2" fmla="*/ 0 h 2120821"/>
              <a:gd name="connsiteX3" fmla="*/ 3380561 w 3592643"/>
              <a:gd name="connsiteY3" fmla="*/ 0 h 2120821"/>
              <a:gd name="connsiteX4" fmla="*/ 3530526 w 3592643"/>
              <a:gd name="connsiteY4" fmla="*/ 62118 h 2120821"/>
              <a:gd name="connsiteX5" fmla="*/ 3592643 w 3592643"/>
              <a:gd name="connsiteY5" fmla="*/ 212083 h 2120821"/>
              <a:gd name="connsiteX6" fmla="*/ 3592643 w 3592643"/>
              <a:gd name="connsiteY6" fmla="*/ 1908739 h 2120821"/>
              <a:gd name="connsiteX7" fmla="*/ 3530526 w 3592643"/>
              <a:gd name="connsiteY7" fmla="*/ 2058704 h 2120821"/>
              <a:gd name="connsiteX8" fmla="*/ 3380561 w 3592643"/>
              <a:gd name="connsiteY8" fmla="*/ 2120821 h 2120821"/>
              <a:gd name="connsiteX9" fmla="*/ 212082 w 3592643"/>
              <a:gd name="connsiteY9" fmla="*/ 2120821 h 2120821"/>
              <a:gd name="connsiteX10" fmla="*/ 62117 w 3592643"/>
              <a:gd name="connsiteY10" fmla="*/ 2058703 h 2120821"/>
              <a:gd name="connsiteX11" fmla="*/ 0 w 3592643"/>
              <a:gd name="connsiteY11" fmla="*/ 1908738 h 2120821"/>
              <a:gd name="connsiteX12" fmla="*/ 0 w 3592643"/>
              <a:gd name="connsiteY12" fmla="*/ 212082 h 212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2643" h="2120821">
                <a:moveTo>
                  <a:pt x="0" y="212082"/>
                </a:moveTo>
                <a:cubicBezTo>
                  <a:pt x="0" y="155834"/>
                  <a:pt x="22344" y="101890"/>
                  <a:pt x="62118" y="62117"/>
                </a:cubicBezTo>
                <a:cubicBezTo>
                  <a:pt x="101891" y="22344"/>
                  <a:pt x="155835" y="0"/>
                  <a:pt x="212083" y="0"/>
                </a:cubicBezTo>
                <a:lnTo>
                  <a:pt x="3380561" y="0"/>
                </a:lnTo>
                <a:cubicBezTo>
                  <a:pt x="3436809" y="0"/>
                  <a:pt x="3490753" y="22344"/>
                  <a:pt x="3530526" y="62118"/>
                </a:cubicBezTo>
                <a:cubicBezTo>
                  <a:pt x="3570299" y="101891"/>
                  <a:pt x="3592643" y="155835"/>
                  <a:pt x="3592643" y="212083"/>
                </a:cubicBezTo>
                <a:lnTo>
                  <a:pt x="3592643" y="1908739"/>
                </a:lnTo>
                <a:cubicBezTo>
                  <a:pt x="3592643" y="1964987"/>
                  <a:pt x="3570299" y="2018931"/>
                  <a:pt x="3530526" y="2058704"/>
                </a:cubicBezTo>
                <a:cubicBezTo>
                  <a:pt x="3490753" y="2098477"/>
                  <a:pt x="3436809" y="2120821"/>
                  <a:pt x="3380561" y="2120821"/>
                </a:cubicBezTo>
                <a:lnTo>
                  <a:pt x="212082" y="2120821"/>
                </a:lnTo>
                <a:cubicBezTo>
                  <a:pt x="155834" y="2120821"/>
                  <a:pt x="101890" y="2098477"/>
                  <a:pt x="62117" y="2058703"/>
                </a:cubicBezTo>
                <a:cubicBezTo>
                  <a:pt x="22344" y="2018930"/>
                  <a:pt x="0" y="1964986"/>
                  <a:pt x="0" y="1908738"/>
                </a:cubicBezTo>
                <a:lnTo>
                  <a:pt x="0" y="212082"/>
                </a:lnTo>
                <a:close/>
              </a:path>
            </a:pathLst>
          </a:custGeom>
          <a:blipFill rotWithShape="0">
            <a:blip r:embed="rId4" cstate="email">
              <a:extLst>
                <a:ext uri="{28A0092B-C50C-407E-A947-70E740481C1C}">
                  <a14:useLocalDpi xmlns:a14="http://schemas.microsoft.com/office/drawing/2010/main" xmlns=""/>
                </a:ext>
              </a:extLst>
            </a:blip>
            <a:srcRect/>
            <a:stretch>
              <a:fillRect l="-36866" r="-36866" b="-6912"/>
            </a:stretch>
          </a:blipFill>
          <a:ln w="38100">
            <a:solidFill>
              <a:srgbClr val="FFFFCC"/>
            </a:solidFill>
          </a:ln>
          <a:effectLst>
            <a:outerShdw blurRad="50800" dist="762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1026166" tIns="615476" rIns="217821" bIns="217820" spcCol="1270"/>
          <a:lstStyle/>
          <a:p>
            <a:pPr marL="214308" lvl="1" indent="-214308" defTabSz="1666833" eaLnBrk="1" fontAlgn="auto" hangingPunct="1">
              <a:lnSpc>
                <a:spcPct val="90000"/>
              </a:lnSpc>
              <a:spcBef>
                <a:spcPts val="0"/>
              </a:spcBef>
              <a:spcAft>
                <a:spcPct val="15000"/>
              </a:spcAft>
              <a:buFontTx/>
              <a:buChar char="••"/>
              <a:defRPr/>
            </a:pPr>
            <a:endParaRPr kumimoji="0" lang="zh-TW" altLang="en-US" sz="3750" dirty="0">
              <a:solidFill>
                <a:prstClr val="black">
                  <a:hueOff val="0"/>
                  <a:satOff val="0"/>
                  <a:lumOff val="0"/>
                  <a:alphaOff val="0"/>
                </a:prstClr>
              </a:solidFill>
            </a:endParaRPr>
          </a:p>
        </p:txBody>
      </p:sp>
      <p:sp>
        <p:nvSpPr>
          <p:cNvPr id="29" name="手繪多邊形 28">
            <a:extLst>
              <a:ext uri="{FF2B5EF4-FFF2-40B4-BE49-F238E27FC236}">
                <a16:creationId xmlns:a16="http://schemas.microsoft.com/office/drawing/2014/main" xmlns="" id="{69195DDA-96F0-4025-92A7-43CF566A1C6E}"/>
              </a:ext>
            </a:extLst>
          </p:cNvPr>
          <p:cNvSpPr/>
          <p:nvPr/>
        </p:nvSpPr>
        <p:spPr bwMode="auto">
          <a:xfrm>
            <a:off x="403225" y="3919538"/>
            <a:ext cx="2281238" cy="2219325"/>
          </a:xfrm>
          <a:custGeom>
            <a:avLst/>
            <a:gdLst>
              <a:gd name="connsiteX0" fmla="*/ 0 w 3296556"/>
              <a:gd name="connsiteY0" fmla="*/ 219990 h 2199902"/>
              <a:gd name="connsiteX1" fmla="*/ 64434 w 3296556"/>
              <a:gd name="connsiteY1" fmla="*/ 64434 h 2199902"/>
              <a:gd name="connsiteX2" fmla="*/ 219991 w 3296556"/>
              <a:gd name="connsiteY2" fmla="*/ 1 h 2199902"/>
              <a:gd name="connsiteX3" fmla="*/ 3076566 w 3296556"/>
              <a:gd name="connsiteY3" fmla="*/ 0 h 2199902"/>
              <a:gd name="connsiteX4" fmla="*/ 3232122 w 3296556"/>
              <a:gd name="connsiteY4" fmla="*/ 64434 h 2199902"/>
              <a:gd name="connsiteX5" fmla="*/ 3296555 w 3296556"/>
              <a:gd name="connsiteY5" fmla="*/ 219991 h 2199902"/>
              <a:gd name="connsiteX6" fmla="*/ 3296556 w 3296556"/>
              <a:gd name="connsiteY6" fmla="*/ 1979912 h 2199902"/>
              <a:gd name="connsiteX7" fmla="*/ 3232122 w 3296556"/>
              <a:gd name="connsiteY7" fmla="*/ 2135468 h 2199902"/>
              <a:gd name="connsiteX8" fmla="*/ 3076565 w 3296556"/>
              <a:gd name="connsiteY8" fmla="*/ 2199902 h 2199902"/>
              <a:gd name="connsiteX9" fmla="*/ 219990 w 3296556"/>
              <a:gd name="connsiteY9" fmla="*/ 2199902 h 2199902"/>
              <a:gd name="connsiteX10" fmla="*/ 64434 w 3296556"/>
              <a:gd name="connsiteY10" fmla="*/ 2135468 h 2199902"/>
              <a:gd name="connsiteX11" fmla="*/ 1 w 3296556"/>
              <a:gd name="connsiteY11" fmla="*/ 1979911 h 2199902"/>
              <a:gd name="connsiteX12" fmla="*/ 0 w 3296556"/>
              <a:gd name="connsiteY12" fmla="*/ 219990 h 219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6556" h="2199902">
                <a:moveTo>
                  <a:pt x="0" y="219990"/>
                </a:moveTo>
                <a:cubicBezTo>
                  <a:pt x="0" y="161645"/>
                  <a:pt x="23178" y="105690"/>
                  <a:pt x="64434" y="64434"/>
                </a:cubicBezTo>
                <a:cubicBezTo>
                  <a:pt x="105690" y="23178"/>
                  <a:pt x="161646" y="1"/>
                  <a:pt x="219991" y="1"/>
                </a:cubicBezTo>
                <a:lnTo>
                  <a:pt x="3076566" y="0"/>
                </a:lnTo>
                <a:cubicBezTo>
                  <a:pt x="3134911" y="0"/>
                  <a:pt x="3190866" y="23178"/>
                  <a:pt x="3232122" y="64434"/>
                </a:cubicBezTo>
                <a:cubicBezTo>
                  <a:pt x="3273378" y="105690"/>
                  <a:pt x="3296555" y="161646"/>
                  <a:pt x="3296555" y="219991"/>
                </a:cubicBezTo>
                <a:cubicBezTo>
                  <a:pt x="3296555" y="806631"/>
                  <a:pt x="3296556" y="1393272"/>
                  <a:pt x="3296556" y="1979912"/>
                </a:cubicBezTo>
                <a:cubicBezTo>
                  <a:pt x="3296556" y="2038257"/>
                  <a:pt x="3273379" y="2094212"/>
                  <a:pt x="3232122" y="2135468"/>
                </a:cubicBezTo>
                <a:cubicBezTo>
                  <a:pt x="3190866" y="2176724"/>
                  <a:pt x="3134910" y="2199902"/>
                  <a:pt x="3076565" y="2199902"/>
                </a:cubicBezTo>
                <a:lnTo>
                  <a:pt x="219990" y="2199902"/>
                </a:lnTo>
                <a:cubicBezTo>
                  <a:pt x="161645" y="2199902"/>
                  <a:pt x="105690" y="2176724"/>
                  <a:pt x="64434" y="2135468"/>
                </a:cubicBezTo>
                <a:cubicBezTo>
                  <a:pt x="23178" y="2094212"/>
                  <a:pt x="0" y="2038256"/>
                  <a:pt x="1" y="1979911"/>
                </a:cubicBezTo>
                <a:cubicBezTo>
                  <a:pt x="1" y="1393271"/>
                  <a:pt x="0" y="806630"/>
                  <a:pt x="0" y="219990"/>
                </a:cubicBezTo>
                <a:close/>
              </a:path>
            </a:pathLst>
          </a:custGeom>
          <a:blipFill dpi="0" rotWithShape="0">
            <a:blip r:embed="rId5" cstate="email">
              <a:extLst>
                <a:ext uri="{28A0092B-C50C-407E-A947-70E740481C1C}">
                  <a14:useLocalDpi xmlns:a14="http://schemas.microsoft.com/office/drawing/2010/main" xmlns=""/>
                </a:ext>
              </a:extLst>
            </a:blip>
            <a:srcRect/>
            <a:stretch>
              <a:fillRect/>
            </a:stretch>
          </a:blipFill>
          <a:ln w="38100">
            <a:solidFill>
              <a:srgbClr val="FFFFCC"/>
            </a:solidFill>
          </a:ln>
          <a:effectLst>
            <a:outerShdw blurRad="50800" dist="762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213409" tIns="625891" rIns="955134" bIns="213408" spcCol="1270"/>
          <a:lstStyle/>
          <a:p>
            <a:pPr marL="214308" lvl="1" indent="-214308" defTabSz="1600160" eaLnBrk="1" fontAlgn="auto" hangingPunct="1">
              <a:lnSpc>
                <a:spcPct val="90000"/>
              </a:lnSpc>
              <a:spcBef>
                <a:spcPts val="0"/>
              </a:spcBef>
              <a:spcAft>
                <a:spcPct val="15000"/>
              </a:spcAft>
              <a:buFontTx/>
              <a:buChar char="••"/>
              <a:defRPr/>
            </a:pPr>
            <a:endParaRPr kumimoji="0" lang="zh-TW" altLang="en-US" sz="3600" dirty="0">
              <a:solidFill>
                <a:prstClr val="black">
                  <a:hueOff val="0"/>
                  <a:satOff val="0"/>
                  <a:lumOff val="0"/>
                  <a:alphaOff val="0"/>
                </a:prstClr>
              </a:solidFill>
            </a:endParaRPr>
          </a:p>
        </p:txBody>
      </p:sp>
      <p:sp>
        <p:nvSpPr>
          <p:cNvPr id="30" name="手繪多邊形 29">
            <a:extLst>
              <a:ext uri="{FF2B5EF4-FFF2-40B4-BE49-F238E27FC236}">
                <a16:creationId xmlns:a16="http://schemas.microsoft.com/office/drawing/2014/main" xmlns="" id="{4A754937-9144-48AF-B5B4-3B995E4A6302}"/>
              </a:ext>
            </a:extLst>
          </p:cNvPr>
          <p:cNvSpPr/>
          <p:nvPr/>
        </p:nvSpPr>
        <p:spPr bwMode="auto">
          <a:xfrm>
            <a:off x="451115" y="409886"/>
            <a:ext cx="2248677" cy="2216718"/>
          </a:xfrm>
          <a:custGeom>
            <a:avLst/>
            <a:gdLst>
              <a:gd name="connsiteX0" fmla="*/ 0 w 3237371"/>
              <a:gd name="connsiteY0" fmla="*/ 217164 h 2171638"/>
              <a:gd name="connsiteX1" fmla="*/ 63606 w 3237371"/>
              <a:gd name="connsiteY1" fmla="*/ 63606 h 2171638"/>
              <a:gd name="connsiteX2" fmla="*/ 217164 w 3237371"/>
              <a:gd name="connsiteY2" fmla="*/ 0 h 2171638"/>
              <a:gd name="connsiteX3" fmla="*/ 3020207 w 3237371"/>
              <a:gd name="connsiteY3" fmla="*/ 0 h 2171638"/>
              <a:gd name="connsiteX4" fmla="*/ 3173765 w 3237371"/>
              <a:gd name="connsiteY4" fmla="*/ 63606 h 2171638"/>
              <a:gd name="connsiteX5" fmla="*/ 3237371 w 3237371"/>
              <a:gd name="connsiteY5" fmla="*/ 217164 h 2171638"/>
              <a:gd name="connsiteX6" fmla="*/ 3237371 w 3237371"/>
              <a:gd name="connsiteY6" fmla="*/ 1954474 h 2171638"/>
              <a:gd name="connsiteX7" fmla="*/ 3173765 w 3237371"/>
              <a:gd name="connsiteY7" fmla="*/ 2108032 h 2171638"/>
              <a:gd name="connsiteX8" fmla="*/ 3020207 w 3237371"/>
              <a:gd name="connsiteY8" fmla="*/ 2171638 h 2171638"/>
              <a:gd name="connsiteX9" fmla="*/ 217164 w 3237371"/>
              <a:gd name="connsiteY9" fmla="*/ 2171638 h 2171638"/>
              <a:gd name="connsiteX10" fmla="*/ 63606 w 3237371"/>
              <a:gd name="connsiteY10" fmla="*/ 2108032 h 2171638"/>
              <a:gd name="connsiteX11" fmla="*/ 0 w 3237371"/>
              <a:gd name="connsiteY11" fmla="*/ 1954474 h 2171638"/>
              <a:gd name="connsiteX12" fmla="*/ 0 w 3237371"/>
              <a:gd name="connsiteY12" fmla="*/ 217164 h 217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37371" h="2171638">
                <a:moveTo>
                  <a:pt x="0" y="217164"/>
                </a:moveTo>
                <a:cubicBezTo>
                  <a:pt x="0" y="159569"/>
                  <a:pt x="22880" y="104332"/>
                  <a:pt x="63606" y="63606"/>
                </a:cubicBezTo>
                <a:cubicBezTo>
                  <a:pt x="104332" y="22880"/>
                  <a:pt x="159569" y="0"/>
                  <a:pt x="217164" y="0"/>
                </a:cubicBezTo>
                <a:lnTo>
                  <a:pt x="3020207" y="0"/>
                </a:lnTo>
                <a:cubicBezTo>
                  <a:pt x="3077802" y="0"/>
                  <a:pt x="3133039" y="22880"/>
                  <a:pt x="3173765" y="63606"/>
                </a:cubicBezTo>
                <a:cubicBezTo>
                  <a:pt x="3214491" y="104332"/>
                  <a:pt x="3237371" y="159569"/>
                  <a:pt x="3237371" y="217164"/>
                </a:cubicBezTo>
                <a:lnTo>
                  <a:pt x="3237371" y="1954474"/>
                </a:lnTo>
                <a:cubicBezTo>
                  <a:pt x="3237371" y="2012069"/>
                  <a:pt x="3214491" y="2067306"/>
                  <a:pt x="3173765" y="2108032"/>
                </a:cubicBezTo>
                <a:cubicBezTo>
                  <a:pt x="3133039" y="2148758"/>
                  <a:pt x="3077802" y="2171638"/>
                  <a:pt x="3020207" y="2171638"/>
                </a:cubicBezTo>
                <a:lnTo>
                  <a:pt x="217164" y="2171638"/>
                </a:lnTo>
                <a:cubicBezTo>
                  <a:pt x="159569" y="2171638"/>
                  <a:pt x="104332" y="2148758"/>
                  <a:pt x="63606" y="2108032"/>
                </a:cubicBezTo>
                <a:cubicBezTo>
                  <a:pt x="22880" y="2067306"/>
                  <a:pt x="0" y="2012069"/>
                  <a:pt x="0" y="1954474"/>
                </a:cubicBezTo>
                <a:lnTo>
                  <a:pt x="0" y="217164"/>
                </a:lnTo>
                <a:close/>
              </a:path>
            </a:pathLst>
          </a:custGeom>
          <a:blipFill dpi="0" rotWithShape="0">
            <a:blip r:embed="rId6" cstate="email">
              <a:extLst>
                <a:ext uri="{28A0092B-C50C-407E-A947-70E740481C1C}">
                  <a14:useLocalDpi xmlns:a14="http://schemas.microsoft.com/office/drawing/2010/main" xmlns=""/>
                </a:ext>
              </a:extLst>
            </a:blip>
            <a:srcRect/>
            <a:stretch>
              <a:fillRect l="1" r="-90177"/>
            </a:stretch>
          </a:blipFill>
          <a:ln w="38100">
            <a:solidFill>
              <a:srgbClr val="FFFFCC"/>
            </a:solidFill>
          </a:ln>
          <a:effectLst>
            <a:outerShdw blurRad="50800" dist="762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207228" tIns="207228" rIns="935636" bIns="614411" spcCol="1270"/>
          <a:lstStyle/>
          <a:p>
            <a:pPr marL="214308" lvl="1" indent="-214308" defTabSz="1566824" eaLnBrk="1" fontAlgn="auto" hangingPunct="1">
              <a:lnSpc>
                <a:spcPct val="90000"/>
              </a:lnSpc>
              <a:spcBef>
                <a:spcPts val="0"/>
              </a:spcBef>
              <a:spcAft>
                <a:spcPct val="15000"/>
              </a:spcAft>
              <a:buFontTx/>
              <a:buChar char="••"/>
              <a:defRPr/>
            </a:pPr>
            <a:endParaRPr kumimoji="0" lang="zh-TW" altLang="en-US" sz="3525" dirty="0">
              <a:solidFill>
                <a:prstClr val="black">
                  <a:hueOff val="0"/>
                  <a:satOff val="0"/>
                  <a:lumOff val="0"/>
                  <a:alphaOff val="0"/>
                </a:prstClr>
              </a:solidFill>
            </a:endParaRPr>
          </a:p>
        </p:txBody>
      </p:sp>
      <p:sp>
        <p:nvSpPr>
          <p:cNvPr id="20" name="手繪多邊形 19">
            <a:extLst>
              <a:ext uri="{FF2B5EF4-FFF2-40B4-BE49-F238E27FC236}">
                <a16:creationId xmlns:a16="http://schemas.microsoft.com/office/drawing/2014/main" xmlns="" id="{DB7A2B6B-5657-4D27-9B34-D3C2F11B1678}"/>
              </a:ext>
            </a:extLst>
          </p:cNvPr>
          <p:cNvSpPr/>
          <p:nvPr/>
        </p:nvSpPr>
        <p:spPr bwMode="auto">
          <a:xfrm>
            <a:off x="6658529" y="3961504"/>
            <a:ext cx="2329165" cy="2199743"/>
          </a:xfrm>
          <a:custGeom>
            <a:avLst/>
            <a:gdLst>
              <a:gd name="connsiteX0" fmla="*/ 0 w 3575808"/>
              <a:gd name="connsiteY0" fmla="*/ 218582 h 2185822"/>
              <a:gd name="connsiteX1" fmla="*/ 64021 w 3575808"/>
              <a:gd name="connsiteY1" fmla="*/ 64021 h 2185822"/>
              <a:gd name="connsiteX2" fmla="*/ 218582 w 3575808"/>
              <a:gd name="connsiteY2" fmla="*/ 0 h 2185822"/>
              <a:gd name="connsiteX3" fmla="*/ 3357226 w 3575808"/>
              <a:gd name="connsiteY3" fmla="*/ 0 h 2185822"/>
              <a:gd name="connsiteX4" fmla="*/ 3511787 w 3575808"/>
              <a:gd name="connsiteY4" fmla="*/ 64021 h 2185822"/>
              <a:gd name="connsiteX5" fmla="*/ 3575808 w 3575808"/>
              <a:gd name="connsiteY5" fmla="*/ 218582 h 2185822"/>
              <a:gd name="connsiteX6" fmla="*/ 3575808 w 3575808"/>
              <a:gd name="connsiteY6" fmla="*/ 1967240 h 2185822"/>
              <a:gd name="connsiteX7" fmla="*/ 3511787 w 3575808"/>
              <a:gd name="connsiteY7" fmla="*/ 2121801 h 2185822"/>
              <a:gd name="connsiteX8" fmla="*/ 3357226 w 3575808"/>
              <a:gd name="connsiteY8" fmla="*/ 2185822 h 2185822"/>
              <a:gd name="connsiteX9" fmla="*/ 218582 w 3575808"/>
              <a:gd name="connsiteY9" fmla="*/ 2185822 h 2185822"/>
              <a:gd name="connsiteX10" fmla="*/ 64021 w 3575808"/>
              <a:gd name="connsiteY10" fmla="*/ 2121801 h 2185822"/>
              <a:gd name="connsiteX11" fmla="*/ 0 w 3575808"/>
              <a:gd name="connsiteY11" fmla="*/ 1967240 h 2185822"/>
              <a:gd name="connsiteX12" fmla="*/ 0 w 3575808"/>
              <a:gd name="connsiteY12" fmla="*/ 218582 h 218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5808" h="2185822">
                <a:moveTo>
                  <a:pt x="0" y="218582"/>
                </a:moveTo>
                <a:cubicBezTo>
                  <a:pt x="0" y="160610"/>
                  <a:pt x="23029" y="105013"/>
                  <a:pt x="64021" y="64021"/>
                </a:cubicBezTo>
                <a:cubicBezTo>
                  <a:pt x="105013" y="23029"/>
                  <a:pt x="160610" y="0"/>
                  <a:pt x="218582" y="0"/>
                </a:cubicBezTo>
                <a:lnTo>
                  <a:pt x="3357226" y="0"/>
                </a:lnTo>
                <a:cubicBezTo>
                  <a:pt x="3415198" y="0"/>
                  <a:pt x="3470795" y="23029"/>
                  <a:pt x="3511787" y="64021"/>
                </a:cubicBezTo>
                <a:cubicBezTo>
                  <a:pt x="3552779" y="105013"/>
                  <a:pt x="3575808" y="160610"/>
                  <a:pt x="3575808" y="218582"/>
                </a:cubicBezTo>
                <a:lnTo>
                  <a:pt x="3575808" y="1967240"/>
                </a:lnTo>
                <a:cubicBezTo>
                  <a:pt x="3575808" y="2025212"/>
                  <a:pt x="3552779" y="2080809"/>
                  <a:pt x="3511787" y="2121801"/>
                </a:cubicBezTo>
                <a:cubicBezTo>
                  <a:pt x="3470795" y="2162793"/>
                  <a:pt x="3415198" y="2185822"/>
                  <a:pt x="3357226" y="2185822"/>
                </a:cubicBezTo>
                <a:lnTo>
                  <a:pt x="218582" y="2185822"/>
                </a:lnTo>
                <a:cubicBezTo>
                  <a:pt x="160610" y="2185822"/>
                  <a:pt x="105013" y="2162793"/>
                  <a:pt x="64021" y="2121801"/>
                </a:cubicBezTo>
                <a:cubicBezTo>
                  <a:pt x="23029" y="2080809"/>
                  <a:pt x="0" y="2025212"/>
                  <a:pt x="0" y="1967240"/>
                </a:cubicBezTo>
                <a:lnTo>
                  <a:pt x="0" y="218582"/>
                </a:lnTo>
                <a:close/>
              </a:path>
            </a:pathLst>
          </a:custGeom>
          <a:blipFill dpi="0" rotWithShape="0">
            <a:blip r:embed="rId7" cstate="email">
              <a:extLst>
                <a:ext uri="{28A0092B-C50C-407E-A947-70E740481C1C}">
                  <a14:useLocalDpi xmlns:a14="http://schemas.microsoft.com/office/drawing/2010/main" xmlns=""/>
                </a:ext>
              </a:extLst>
            </a:blip>
            <a:srcRect/>
            <a:stretch>
              <a:fillRect l="-27261" r="-31973"/>
            </a:stretch>
          </a:blipFill>
          <a:ln w="38100">
            <a:solidFill>
              <a:srgbClr val="FFFFCC"/>
            </a:solidFill>
          </a:ln>
          <a:effectLst>
            <a:outerShdw blurRad="50800" dist="762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lIns="1023448" tIns="218891" rIns="218891" bIns="628733" spcCol="1270"/>
          <a:lstStyle/>
          <a:p>
            <a:pPr marL="214308" lvl="1" indent="-214308" defTabSz="1666833" eaLnBrk="1" fontAlgn="auto" hangingPunct="1">
              <a:lnSpc>
                <a:spcPct val="90000"/>
              </a:lnSpc>
              <a:spcBef>
                <a:spcPts val="0"/>
              </a:spcBef>
              <a:spcAft>
                <a:spcPct val="15000"/>
              </a:spcAft>
              <a:buFontTx/>
              <a:buChar char="••"/>
              <a:defRPr/>
            </a:pPr>
            <a:endParaRPr kumimoji="0" lang="zh-TW" altLang="en-US" sz="3750" dirty="0">
              <a:solidFill>
                <a:prstClr val="black">
                  <a:hueOff val="0"/>
                  <a:satOff val="0"/>
                  <a:lumOff val="0"/>
                  <a:alphaOff val="0"/>
                </a:prstClr>
              </a:solidFill>
            </a:endParaRPr>
          </a:p>
        </p:txBody>
      </p:sp>
      <p:pic>
        <p:nvPicPr>
          <p:cNvPr id="2" name="圖片 1">
            <a:extLst>
              <a:ext uri="{FF2B5EF4-FFF2-40B4-BE49-F238E27FC236}">
                <a16:creationId xmlns:a16="http://schemas.microsoft.com/office/drawing/2014/main" xmlns="" id="{092B6A90-46D5-43A8-9780-942215C7FDDC}"/>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11453" t="13655" r="39956" b="19532"/>
          <a:stretch/>
        </p:blipFill>
        <p:spPr>
          <a:xfrm>
            <a:off x="1907703" y="404664"/>
            <a:ext cx="5512817" cy="5688632"/>
          </a:xfrm>
          <a:prstGeom prst="ellipse">
            <a:avLst/>
          </a:prstGeom>
          <a:solidFill>
            <a:schemeClr val="bg1"/>
          </a:solidFill>
        </p:spPr>
      </p:pic>
      <p:sp>
        <p:nvSpPr>
          <p:cNvPr id="36877" name="投影片編號版面配置區 3">
            <a:extLst>
              <a:ext uri="{FF2B5EF4-FFF2-40B4-BE49-F238E27FC236}">
                <a16:creationId xmlns:a16="http://schemas.microsoft.com/office/drawing/2014/main" xmlns="" id="{E71CE4B7-536E-4288-A64E-75090FF27867}"/>
              </a:ext>
            </a:extLst>
          </p:cNvPr>
          <p:cNvSpPr txBox="1">
            <a:spLocks noGrp="1" noChangeArrowheads="1"/>
          </p:cNvSpPr>
          <p:nvPr/>
        </p:nvSpPr>
        <p:spPr bwMode="auto">
          <a:xfrm>
            <a:off x="6067425" y="10682288"/>
            <a:ext cx="2133600"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0DAD6D58-6B1B-42CA-A3D4-5BC700F66D3C}" type="slidenum">
              <a:rPr kumimoji="0" lang="zh-TW" altLang="en-US" sz="900">
                <a:solidFill>
                  <a:srgbClr val="898989"/>
                </a:solidFill>
                <a:latin typeface="Calibri" panose="020F0502020204030204" pitchFamily="34" charset="0"/>
              </a:rPr>
              <a:pPr algn="r" eaLnBrk="1" hangingPunct="1"/>
              <a:t>4</a:t>
            </a:fld>
            <a:endParaRPr kumimoji="0" lang="zh-TW" altLang="en-US" sz="900">
              <a:solidFill>
                <a:srgbClr val="898989"/>
              </a:solidFill>
              <a:latin typeface="Calibri" panose="020F0502020204030204" pitchFamily="34" charset="0"/>
            </a:endParaRPr>
          </a:p>
        </p:txBody>
      </p:sp>
      <p:sp>
        <p:nvSpPr>
          <p:cNvPr id="36878" name="文字方塊 10">
            <a:extLst>
              <a:ext uri="{FF2B5EF4-FFF2-40B4-BE49-F238E27FC236}">
                <a16:creationId xmlns:a16="http://schemas.microsoft.com/office/drawing/2014/main" xmlns="" id="{320178F1-CD3B-4C36-A9F6-EB490D9E2DBE}"/>
              </a:ext>
            </a:extLst>
          </p:cNvPr>
          <p:cNvSpPr txBox="1">
            <a:spLocks noChangeArrowheads="1"/>
          </p:cNvSpPr>
          <p:nvPr/>
        </p:nvSpPr>
        <p:spPr bwMode="auto">
          <a:xfrm>
            <a:off x="3122613" y="1787525"/>
            <a:ext cx="11080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a:solidFill>
                  <a:srgbClr val="F7005A"/>
                </a:solidFill>
                <a:latin typeface="微軟正黑體" panose="020B0604030504040204" pitchFamily="34" charset="-120"/>
                <a:ea typeface="微軟正黑體" panose="020B0604030504040204" pitchFamily="34" charset="-120"/>
              </a:rPr>
              <a:t>規範</a:t>
            </a:r>
          </a:p>
        </p:txBody>
      </p:sp>
      <p:sp>
        <p:nvSpPr>
          <p:cNvPr id="36879" name="文字方塊 31">
            <a:extLst>
              <a:ext uri="{FF2B5EF4-FFF2-40B4-BE49-F238E27FC236}">
                <a16:creationId xmlns:a16="http://schemas.microsoft.com/office/drawing/2014/main" xmlns="" id="{56DB6DD2-3387-4B37-A822-7D6409D94CE0}"/>
              </a:ext>
            </a:extLst>
          </p:cNvPr>
          <p:cNvSpPr txBox="1">
            <a:spLocks noChangeArrowheads="1"/>
          </p:cNvSpPr>
          <p:nvPr/>
        </p:nvSpPr>
        <p:spPr bwMode="auto">
          <a:xfrm>
            <a:off x="5154613" y="1787525"/>
            <a:ext cx="11080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a:solidFill>
                  <a:srgbClr val="F7005A"/>
                </a:solidFill>
                <a:latin typeface="微軟正黑體" panose="020B0604030504040204" pitchFamily="34" charset="-120"/>
                <a:ea typeface="微軟正黑體" panose="020B0604030504040204" pitchFamily="34" charset="-120"/>
              </a:rPr>
              <a:t>引導</a:t>
            </a:r>
          </a:p>
        </p:txBody>
      </p:sp>
      <p:sp>
        <p:nvSpPr>
          <p:cNvPr id="36880" name="矩形 11">
            <a:extLst>
              <a:ext uri="{FF2B5EF4-FFF2-40B4-BE49-F238E27FC236}">
                <a16:creationId xmlns:a16="http://schemas.microsoft.com/office/drawing/2014/main" xmlns="" id="{01E0E91F-A96A-4CC9-8365-01C2321F2802}"/>
              </a:ext>
            </a:extLst>
          </p:cNvPr>
          <p:cNvSpPr>
            <a:spLocks noChangeArrowheads="1"/>
          </p:cNvSpPr>
          <p:nvPr/>
        </p:nvSpPr>
        <p:spPr bwMode="auto">
          <a:xfrm>
            <a:off x="2124075" y="2924175"/>
            <a:ext cx="510857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3200" b="1">
                <a:solidFill>
                  <a:srgbClr val="000000"/>
                </a:solidFill>
                <a:latin typeface="微軟正黑體" panose="020B0604030504040204" pitchFamily="34" charset="-120"/>
                <a:ea typeface="微軟正黑體" panose="020B0604030504040204" pitchFamily="34" charset="-120"/>
              </a:rPr>
              <a:t>學校課程教學的發展與實施</a:t>
            </a:r>
          </a:p>
        </p:txBody>
      </p:sp>
      <p:sp>
        <p:nvSpPr>
          <p:cNvPr id="36881" name="矩形 12">
            <a:extLst>
              <a:ext uri="{FF2B5EF4-FFF2-40B4-BE49-F238E27FC236}">
                <a16:creationId xmlns:a16="http://schemas.microsoft.com/office/drawing/2014/main" xmlns="" id="{B075F2BD-0E13-4489-AEB7-92CBEBA5A421}"/>
              </a:ext>
            </a:extLst>
          </p:cNvPr>
          <p:cNvSpPr>
            <a:spLocks noChangeArrowheads="1"/>
          </p:cNvSpPr>
          <p:nvPr/>
        </p:nvSpPr>
        <p:spPr bwMode="auto">
          <a:xfrm>
            <a:off x="2389188" y="3938588"/>
            <a:ext cx="45720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2800" b="1">
                <a:solidFill>
                  <a:srgbClr val="F7005A"/>
                </a:solidFill>
                <a:latin typeface="微軟正黑體" panose="020B0604030504040204" pitchFamily="34" charset="-120"/>
                <a:ea typeface="微軟正黑體" panose="020B0604030504040204" pitchFamily="34" charset="-120"/>
              </a:rPr>
              <a:t>重要的是：要能引領</a:t>
            </a:r>
            <a:r>
              <a:rPr kumimoji="0" lang="en-US" altLang="zh-TW" sz="2800" b="1">
                <a:solidFill>
                  <a:srgbClr val="F7005A"/>
                </a:solidFill>
                <a:latin typeface="微軟正黑體" panose="020B0604030504040204" pitchFamily="34" charset="-120"/>
                <a:ea typeface="微軟正黑體" panose="020B0604030504040204" pitchFamily="34" charset="-120"/>
              </a:rPr>
              <a:t/>
            </a:r>
            <a:br>
              <a:rPr kumimoji="0" lang="en-US" altLang="zh-TW" sz="2800" b="1">
                <a:solidFill>
                  <a:srgbClr val="F7005A"/>
                </a:solidFill>
                <a:latin typeface="微軟正黑體" panose="020B0604030504040204" pitchFamily="34" charset="-120"/>
                <a:ea typeface="微軟正黑體" panose="020B0604030504040204" pitchFamily="34" charset="-120"/>
              </a:rPr>
            </a:br>
            <a:r>
              <a:rPr kumimoji="0" lang="zh-TW" altLang="en-US" sz="2800" b="1">
                <a:solidFill>
                  <a:srgbClr val="F7005A"/>
                </a:solidFill>
                <a:latin typeface="微軟正黑體" panose="020B0604030504040204" pitchFamily="34" charset="-120"/>
                <a:ea typeface="微軟正黑體" panose="020B0604030504040204" pitchFamily="34" charset="-120"/>
              </a:rPr>
              <a:t>每一個孩子的學習</a:t>
            </a:r>
            <a:endParaRPr kumimoji="0" lang="zh-TW" altLang="en-US" sz="2800">
              <a:solidFill>
                <a:srgbClr val="F7005A"/>
              </a:solidFill>
              <a:latin typeface="微軟正黑體" panose="020B0604030504040204" pitchFamily="34" charset="-120"/>
              <a:ea typeface="微軟正黑體" panose="020B0604030504040204" pitchFamily="34" charset="-120"/>
            </a:endParaRPr>
          </a:p>
        </p:txBody>
      </p:sp>
      <p:sp>
        <p:nvSpPr>
          <p:cNvPr id="14" name="橢圓 13">
            <a:extLst>
              <a:ext uri="{FF2B5EF4-FFF2-40B4-BE49-F238E27FC236}">
                <a16:creationId xmlns:a16="http://schemas.microsoft.com/office/drawing/2014/main" xmlns="" id="{F188EA2F-3AA0-4808-99F4-56E994B59770}"/>
              </a:ext>
            </a:extLst>
          </p:cNvPr>
          <p:cNvSpPr/>
          <p:nvPr/>
        </p:nvSpPr>
        <p:spPr>
          <a:xfrm>
            <a:off x="4062413" y="549275"/>
            <a:ext cx="1189037" cy="1189038"/>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srgbClr val="0000FF"/>
              </a:solidFill>
            </a:endParaRPr>
          </a:p>
        </p:txBody>
      </p:sp>
      <p:sp>
        <p:nvSpPr>
          <p:cNvPr id="36883" name="文字方塊 32">
            <a:extLst>
              <a:ext uri="{FF2B5EF4-FFF2-40B4-BE49-F238E27FC236}">
                <a16:creationId xmlns:a16="http://schemas.microsoft.com/office/drawing/2014/main" xmlns="" id="{F051E5F7-D2F9-4030-AA55-943D15C59C8A}"/>
              </a:ext>
            </a:extLst>
          </p:cNvPr>
          <p:cNvSpPr txBox="1">
            <a:spLocks noChangeArrowheads="1"/>
          </p:cNvSpPr>
          <p:nvPr/>
        </p:nvSpPr>
        <p:spPr bwMode="auto">
          <a:xfrm>
            <a:off x="4108450" y="836613"/>
            <a:ext cx="1108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a:solidFill>
                  <a:srgbClr val="FFFFFF"/>
                </a:solidFill>
                <a:latin typeface="微軟正黑體" panose="020B0604030504040204" pitchFamily="34" charset="-120"/>
                <a:ea typeface="微軟正黑體" panose="020B0604030504040204" pitchFamily="34" charset="-120"/>
              </a:rPr>
              <a:t>總綱</a:t>
            </a:r>
          </a:p>
        </p:txBody>
      </p:sp>
      <p:sp>
        <p:nvSpPr>
          <p:cNvPr id="36884" name="文字方塊 8">
            <a:extLst>
              <a:ext uri="{FF2B5EF4-FFF2-40B4-BE49-F238E27FC236}">
                <a16:creationId xmlns:a16="http://schemas.microsoft.com/office/drawing/2014/main" xmlns="" id="{2F221A81-21C0-407E-8909-DD513AFD3B4B}"/>
              </a:ext>
            </a:extLst>
          </p:cNvPr>
          <p:cNvSpPr txBox="1">
            <a:spLocks noChangeArrowheads="1"/>
          </p:cNvSpPr>
          <p:nvPr/>
        </p:nvSpPr>
        <p:spPr bwMode="auto">
          <a:xfrm>
            <a:off x="3122613" y="5946775"/>
            <a:ext cx="2889250" cy="53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1200">
                <a:solidFill>
                  <a:srgbClr val="000000"/>
                </a:solidFill>
                <a:latin typeface="微軟正黑體" panose="020B0604030504040204" pitchFamily="34" charset="-120"/>
                <a:ea typeface="微軟正黑體" panose="020B0604030504040204" pitchFamily="34" charset="-120"/>
              </a:rPr>
              <a:t>圖片來源：維基百科、</a:t>
            </a:r>
            <a:endParaRPr kumimoji="0" lang="en-US" altLang="zh-TW" sz="1200">
              <a:solidFill>
                <a:srgbClr val="000000"/>
              </a:solidFill>
              <a:latin typeface="微軟正黑體" panose="020B0604030504040204" pitchFamily="34" charset="-120"/>
              <a:ea typeface="微軟正黑體" panose="020B0604030504040204" pitchFamily="34" charset="-120"/>
            </a:endParaRPr>
          </a:p>
          <a:p>
            <a:pPr algn="ctr" eaLnBrk="1" hangingPunct="1"/>
            <a:r>
              <a:rPr kumimoji="0" lang="zh-TW" altLang="en-US" sz="1200">
                <a:solidFill>
                  <a:srgbClr val="000000"/>
                </a:solidFill>
                <a:latin typeface="微軟正黑體" panose="020B0604030504040204" pitchFamily="34" charset="-120"/>
                <a:ea typeface="微軟正黑體" panose="020B0604030504040204" pitchFamily="34" charset="-120"/>
              </a:rPr>
              <a:t>介壽國中</a:t>
            </a:r>
            <a:r>
              <a:rPr kumimoji="0" lang="en-US" altLang="zh-TW" sz="1200">
                <a:solidFill>
                  <a:srgbClr val="000000"/>
                </a:solidFill>
                <a:latin typeface="微軟正黑體" panose="020B0604030504040204" pitchFamily="34" charset="-120"/>
                <a:ea typeface="微軟正黑體" panose="020B0604030504040204" pitchFamily="34" charset="-120"/>
              </a:rPr>
              <a:t> </a:t>
            </a:r>
            <a:r>
              <a:rPr kumimoji="0" lang="zh-TW" altLang="en-US" sz="1200">
                <a:solidFill>
                  <a:srgbClr val="000000"/>
                </a:solidFill>
                <a:latin typeface="微軟正黑體" panose="020B0604030504040204" pitchFamily="34" charset="-120"/>
                <a:ea typeface="微軟正黑體" panose="020B0604030504040204" pitchFamily="34" charset="-120"/>
              </a:rPr>
              <a:t>、華南國小</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1EA28DE-B87A-4BCC-9F99-DCF16FDA28DE}"/>
              </a:ext>
            </a:extLst>
          </p:cNvPr>
          <p:cNvSpPr>
            <a:spLocks noGrp="1"/>
          </p:cNvSpPr>
          <p:nvPr>
            <p:ph type="title"/>
          </p:nvPr>
        </p:nvSpPr>
        <p:spPr>
          <a:xfrm>
            <a:off x="1187450" y="528638"/>
            <a:ext cx="8229600" cy="941387"/>
          </a:xfrm>
        </p:spPr>
        <p:txBody>
          <a:bodyPr>
            <a:normAutofit/>
          </a:bodyPr>
          <a:lstStyle/>
          <a:p>
            <a:pPr algn="l">
              <a:defRPr/>
            </a:pPr>
            <a:r>
              <a:rPr kumimoji="1" lang="zh-TW" altLang="en-US" sz="4000" b="1" dirty="0">
                <a:solidFill>
                  <a:srgbClr val="098E40"/>
                </a:solidFill>
                <a:effectLst>
                  <a:outerShdw blurRad="38100" dist="38100" dir="2700000" algn="tl">
                    <a:srgbClr val="000000">
                      <a:alpha val="18000"/>
                    </a:srgbClr>
                  </a:outerShdw>
                </a:effectLst>
                <a:cs typeface="+mn-cs"/>
              </a:rPr>
              <a:t>五</a:t>
            </a:r>
            <a:r>
              <a:rPr kumimoji="1" lang="zh-TW" altLang="zh-TW" sz="4000" b="1" dirty="0">
                <a:solidFill>
                  <a:srgbClr val="098E40"/>
                </a:solidFill>
                <a:effectLst>
                  <a:outerShdw blurRad="38100" dist="38100" dir="2700000" algn="tl">
                    <a:srgbClr val="000000">
                      <a:alpha val="18000"/>
                    </a:srgbClr>
                  </a:outerShdw>
                </a:effectLst>
                <a:cs typeface="+mn-cs"/>
              </a:rPr>
              <a:t>、學習評量</a:t>
            </a:r>
            <a:endParaRPr kumimoji="1" lang="zh-TW" altLang="en-US" sz="4000" b="1" dirty="0">
              <a:solidFill>
                <a:srgbClr val="098E40"/>
              </a:solidFill>
              <a:effectLst>
                <a:outerShdw blurRad="38100" dist="38100" dir="2700000" algn="tl">
                  <a:srgbClr val="000000">
                    <a:alpha val="18000"/>
                  </a:srgbClr>
                </a:outerShdw>
              </a:effectLst>
              <a:cs typeface="+mn-cs"/>
            </a:endParaRPr>
          </a:p>
        </p:txBody>
      </p:sp>
      <p:sp>
        <p:nvSpPr>
          <p:cNvPr id="126979" name="文字方塊 2">
            <a:extLst>
              <a:ext uri="{FF2B5EF4-FFF2-40B4-BE49-F238E27FC236}">
                <a16:creationId xmlns:a16="http://schemas.microsoft.com/office/drawing/2014/main" xmlns="" id="{95974C01-9914-4558-9066-2F62ED3FECFD}"/>
              </a:ext>
            </a:extLst>
          </p:cNvPr>
          <p:cNvSpPr txBox="1">
            <a:spLocks noChangeArrowheads="1"/>
          </p:cNvSpPr>
          <p:nvPr/>
        </p:nvSpPr>
        <p:spPr bwMode="auto">
          <a:xfrm>
            <a:off x="1223963" y="1412875"/>
            <a:ext cx="7669212" cy="293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914400" indent="-45720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lnSpc>
                <a:spcPts val="3700"/>
              </a:lnSpc>
              <a:spcBef>
                <a:spcPct val="0"/>
              </a:spcBef>
              <a:buFontTx/>
              <a:buNone/>
            </a:pPr>
            <a:r>
              <a:rPr kumimoji="0" lang="zh-TW" altLang="en-US">
                <a:solidFill>
                  <a:srgbClr val="000000"/>
                </a:solidFill>
              </a:rPr>
              <a:t>應視為課程教學的重要部分，亦需兼顧  學生中心與教師引導，其目的：</a:t>
            </a:r>
            <a:endParaRPr kumimoji="0" lang="en-US" altLang="zh-TW">
              <a:solidFill>
                <a:srgbClr val="000000"/>
              </a:solidFill>
            </a:endParaRPr>
          </a:p>
          <a:p>
            <a:pPr lvl="1" eaLnBrk="1" hangingPunct="1">
              <a:lnSpc>
                <a:spcPts val="3700"/>
              </a:lnSpc>
              <a:spcBef>
                <a:spcPct val="0"/>
              </a:spcBef>
              <a:buFont typeface="Arial" panose="020B0604020202020204" pitchFamily="34" charset="0"/>
              <a:buChar char="•"/>
            </a:pPr>
            <a:r>
              <a:rPr kumimoji="0" lang="zh-TW" altLang="en-US" sz="3000">
                <a:solidFill>
                  <a:srgbClr val="000000"/>
                </a:solidFill>
              </a:rPr>
              <a:t>檢視學習結果</a:t>
            </a:r>
            <a:endParaRPr kumimoji="0" lang="en-US" altLang="zh-TW" sz="3000">
              <a:solidFill>
                <a:srgbClr val="000000"/>
              </a:solidFill>
            </a:endParaRPr>
          </a:p>
          <a:p>
            <a:pPr lvl="1" eaLnBrk="1" hangingPunct="1">
              <a:lnSpc>
                <a:spcPts val="3700"/>
              </a:lnSpc>
              <a:spcBef>
                <a:spcPct val="0"/>
              </a:spcBef>
              <a:buFont typeface="Arial" panose="020B0604020202020204" pitchFamily="34" charset="0"/>
              <a:buChar char="•"/>
            </a:pPr>
            <a:r>
              <a:rPr kumimoji="0" lang="zh-TW" altLang="en-US" sz="3000">
                <a:solidFill>
                  <a:srgbClr val="000000"/>
                </a:solidFill>
              </a:rPr>
              <a:t>建立學習回饋機制</a:t>
            </a:r>
            <a:endParaRPr kumimoji="0" lang="en-US" altLang="zh-TW" sz="3000">
              <a:solidFill>
                <a:srgbClr val="000000"/>
              </a:solidFill>
            </a:endParaRPr>
          </a:p>
          <a:p>
            <a:pPr eaLnBrk="1" hangingPunct="1">
              <a:lnSpc>
                <a:spcPts val="3700"/>
              </a:lnSpc>
              <a:spcBef>
                <a:spcPct val="0"/>
              </a:spcBef>
              <a:buFontTx/>
              <a:buNone/>
            </a:pPr>
            <a:r>
              <a:rPr kumimoji="0" lang="zh-TW" altLang="en-US" sz="3000">
                <a:solidFill>
                  <a:srgbClr val="000000"/>
                </a:solidFill>
              </a:rPr>
              <a:t>學校應進行學習評量規劃與設計，訂定公平、公正、明確的評量作業程序。 </a:t>
            </a:r>
          </a:p>
        </p:txBody>
      </p:sp>
      <p:pic>
        <p:nvPicPr>
          <p:cNvPr id="126980" name="Picture 2">
            <a:extLst>
              <a:ext uri="{FF2B5EF4-FFF2-40B4-BE49-F238E27FC236}">
                <a16:creationId xmlns:a16="http://schemas.microsoft.com/office/drawing/2014/main" xmlns="" id="{1CFE650E-2C74-4632-AF13-0D37D12FD90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572"/>
          <a:stretch>
            <a:fillRect/>
          </a:stretch>
        </p:blipFill>
        <p:spPr bwMode="auto">
          <a:xfrm>
            <a:off x="5110163" y="5010150"/>
            <a:ext cx="3673475" cy="1812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6981" name="Picture 3">
            <a:extLst>
              <a:ext uri="{FF2B5EF4-FFF2-40B4-BE49-F238E27FC236}">
                <a16:creationId xmlns:a16="http://schemas.microsoft.com/office/drawing/2014/main" xmlns="" id="{AA0439DD-8CDA-46B3-BC8A-4679F0E9EE6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00196">
            <a:off x="1528763" y="4746625"/>
            <a:ext cx="2981325" cy="2051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xmlns="" id="{0E690A33-79F2-422D-9A01-E520E72A0D41}"/>
              </a:ext>
            </a:extLst>
          </p:cNvPr>
          <p:cNvSpPr txBox="1"/>
          <p:nvPr/>
        </p:nvSpPr>
        <p:spPr>
          <a:xfrm>
            <a:off x="900113" y="1844675"/>
            <a:ext cx="7632700" cy="417671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defRPr/>
            </a:pPr>
            <a:endParaRPr lang="zh-TW" altLang="en-US" dirty="0">
              <a:solidFill>
                <a:prstClr val="black"/>
              </a:solidFill>
            </a:endParaRPr>
          </a:p>
        </p:txBody>
      </p:sp>
      <p:pic>
        <p:nvPicPr>
          <p:cNvPr id="129027" name="圖片 4">
            <a:extLst>
              <a:ext uri="{FF2B5EF4-FFF2-40B4-BE49-F238E27FC236}">
                <a16:creationId xmlns:a16="http://schemas.microsoft.com/office/drawing/2014/main" xmlns="" id="{98D5CFEE-BF30-4C5B-92F2-DD334CEE2F1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115888"/>
            <a:ext cx="2416175"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9028" name="群組 5">
            <a:extLst>
              <a:ext uri="{FF2B5EF4-FFF2-40B4-BE49-F238E27FC236}">
                <a16:creationId xmlns:a16="http://schemas.microsoft.com/office/drawing/2014/main" xmlns="" id="{5FD04FFE-4582-423F-AD5F-783055740F86}"/>
              </a:ext>
            </a:extLst>
          </p:cNvPr>
          <p:cNvGrpSpPr>
            <a:grpSpLocks/>
          </p:cNvGrpSpPr>
          <p:nvPr/>
        </p:nvGrpSpPr>
        <p:grpSpPr bwMode="auto">
          <a:xfrm>
            <a:off x="1042988" y="1143000"/>
            <a:ext cx="4200525" cy="938213"/>
            <a:chOff x="148511" y="857016"/>
            <a:chExt cx="3937382" cy="937794"/>
          </a:xfrm>
        </p:grpSpPr>
        <p:sp>
          <p:nvSpPr>
            <p:cNvPr id="7" name="圓角矩形 6">
              <a:extLst>
                <a:ext uri="{FF2B5EF4-FFF2-40B4-BE49-F238E27FC236}">
                  <a16:creationId xmlns:a16="http://schemas.microsoft.com/office/drawing/2014/main" xmlns="" id="{9C3C8F50-7CB1-4479-8003-80B16D55B70E}"/>
                </a:ext>
              </a:extLst>
            </p:cNvPr>
            <p:cNvSpPr/>
            <p:nvPr/>
          </p:nvSpPr>
          <p:spPr>
            <a:xfrm flipH="1">
              <a:off x="215473" y="857016"/>
              <a:ext cx="3767744" cy="937794"/>
            </a:xfrm>
            <a:prstGeom prst="roundRect">
              <a:avLst/>
            </a:prstGeom>
            <a:solidFill>
              <a:schemeClr val="accent5">
                <a:lumMod val="60000"/>
                <a:lumOff val="40000"/>
              </a:schemeClr>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8" name="圓角矩形 4">
              <a:extLst>
                <a:ext uri="{FF2B5EF4-FFF2-40B4-BE49-F238E27FC236}">
                  <a16:creationId xmlns:a16="http://schemas.microsoft.com/office/drawing/2014/main" xmlns="" id="{00D87E42-F6D9-42BC-834F-48AC12B5D85E}"/>
                </a:ext>
              </a:extLst>
            </p:cNvPr>
            <p:cNvSpPr/>
            <p:nvPr/>
          </p:nvSpPr>
          <p:spPr>
            <a:xfrm>
              <a:off x="148511" y="903033"/>
              <a:ext cx="3937382" cy="845759"/>
            </a:xfrm>
            <a:prstGeom prst="rect">
              <a:avLst/>
            </a:prstGeom>
          </p:spPr>
          <p:style>
            <a:lnRef idx="0">
              <a:scrgbClr r="0" g="0" b="0"/>
            </a:lnRef>
            <a:fillRef idx="0">
              <a:scrgbClr r="0" g="0" b="0"/>
            </a:fillRef>
            <a:effectRef idx="0">
              <a:scrgbClr r="0" g="0" b="0"/>
            </a:effectRef>
            <a:fontRef idx="minor">
              <a:schemeClr val="lt1"/>
            </a:fontRef>
          </p:style>
          <p:txBody>
            <a:bodyPr lIns="224815" tIns="0" rIns="224815" bIns="0" spcCol="1270" anchor="ctr"/>
            <a:lstStyle/>
            <a:p>
              <a:pPr defTabSz="1778000">
                <a:lnSpc>
                  <a:spcPct val="90000"/>
                </a:lnSpc>
                <a:spcAft>
                  <a:spcPts val="0"/>
                </a:spcAft>
                <a:defRPr/>
              </a:pPr>
              <a:r>
                <a:rPr lang="zh-TW" altLang="en-US" sz="4000" b="1" dirty="0">
                  <a:solidFill>
                    <a:prstClr val="black">
                      <a:lumMod val="95000"/>
                      <a:lumOff val="5000"/>
                    </a:prstClr>
                  </a:solidFill>
                  <a:latin typeface="微軟正黑體" panose="020B0604030504040204" pitchFamily="34" charset="-120"/>
                  <a:ea typeface="微軟正黑體" panose="020B0604030504040204" pitchFamily="34" charset="-120"/>
                </a:rPr>
                <a:t>（一）評量原則</a:t>
              </a:r>
            </a:p>
          </p:txBody>
        </p:sp>
      </p:grpSp>
      <p:sp>
        <p:nvSpPr>
          <p:cNvPr id="3" name="內容版面配置區 2">
            <a:extLst>
              <a:ext uri="{FF2B5EF4-FFF2-40B4-BE49-F238E27FC236}">
                <a16:creationId xmlns:a16="http://schemas.microsoft.com/office/drawing/2014/main" xmlns="" id="{EE1A850D-84D6-49CA-8D75-D6B5024C3A4A}"/>
              </a:ext>
            </a:extLst>
          </p:cNvPr>
          <p:cNvSpPr>
            <a:spLocks noGrp="1"/>
          </p:cNvSpPr>
          <p:nvPr>
            <p:ph idx="1"/>
          </p:nvPr>
        </p:nvSpPr>
        <p:spPr>
          <a:xfrm>
            <a:off x="858838" y="2420938"/>
            <a:ext cx="7715250" cy="3849687"/>
          </a:xfrm>
        </p:spPr>
        <p:txBody>
          <a:bodyPr/>
          <a:lstStyle/>
          <a:p>
            <a:pPr marL="360363" indent="-265113">
              <a:lnSpc>
                <a:spcPts val="3000"/>
              </a:lnSpc>
              <a:spcBef>
                <a:spcPts val="1200"/>
              </a:spcBef>
              <a:spcAft>
                <a:spcPts val="0"/>
              </a:spcAft>
              <a:tabLst>
                <a:tab pos="7086600" algn="l"/>
              </a:tabLst>
              <a:defRPr/>
            </a:pPr>
            <a:r>
              <a:rPr lang="zh-TW" altLang="en-US" sz="2800" dirty="0"/>
              <a:t>評量範圍：依據學習重點，強調真實性評量且連結學生於實際情境中的應用。</a:t>
            </a:r>
          </a:p>
          <a:p>
            <a:pPr marL="360363" indent="-265113">
              <a:lnSpc>
                <a:spcPts val="3000"/>
              </a:lnSpc>
              <a:spcBef>
                <a:spcPts val="1200"/>
              </a:spcBef>
              <a:spcAft>
                <a:spcPts val="0"/>
              </a:spcAft>
              <a:defRPr/>
            </a:pPr>
            <a:r>
              <a:rPr lang="zh-TW" altLang="en-US" sz="2800" dirty="0"/>
              <a:t>兼顧個別差異，給予彈性、適性的評量方式。</a:t>
            </a:r>
          </a:p>
          <a:p>
            <a:pPr marL="360363" indent="-265113">
              <a:lnSpc>
                <a:spcPts val="3000"/>
              </a:lnSpc>
              <a:spcBef>
                <a:spcPts val="1200"/>
              </a:spcBef>
              <a:spcAft>
                <a:spcPts val="0"/>
              </a:spcAft>
              <a:defRPr/>
            </a:pPr>
            <a:r>
              <a:rPr lang="zh-TW" altLang="en-US" sz="2800" dirty="0"/>
              <a:t>重視日常生活健康習慣之落實，促進健康的   生活型態。</a:t>
            </a:r>
          </a:p>
          <a:p>
            <a:pPr marL="360363" indent="-265113">
              <a:lnSpc>
                <a:spcPts val="3000"/>
              </a:lnSpc>
              <a:spcBef>
                <a:spcPts val="1200"/>
              </a:spcBef>
              <a:spcAft>
                <a:spcPts val="0"/>
              </a:spcAft>
              <a:defRPr/>
            </a:pPr>
            <a:r>
              <a:rPr lang="zh-TW" altLang="en-US" sz="2800" dirty="0"/>
              <a:t>考量起點行為與進步幅度，以診斷學習困難、培養運動參與及欣賞的興趣與行為習慣為原則</a:t>
            </a:r>
          </a:p>
          <a:p>
            <a:pPr marL="0" indent="0">
              <a:buFont typeface="Arial" panose="020B0604020202020204" pitchFamily="34" charset="0"/>
              <a:buNone/>
              <a:defRPr/>
            </a:pPr>
            <a:endParaRPr lang="zh-TW"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AB789B3F-0DAA-4150-B9AD-A833FAABBE95}"/>
              </a:ext>
            </a:extLst>
          </p:cNvPr>
          <p:cNvGraphicFramePr>
            <a:graphicFrameLocks noGrp="1"/>
          </p:cNvGraphicFramePr>
          <p:nvPr>
            <p:ph idx="1"/>
          </p:nvPr>
        </p:nvGraphicFramePr>
        <p:xfrm>
          <a:off x="-163438" y="836712"/>
          <a:ext cx="9361040" cy="5628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1075" name="圖片 4">
            <a:extLst>
              <a:ext uri="{FF2B5EF4-FFF2-40B4-BE49-F238E27FC236}">
                <a16:creationId xmlns:a16="http://schemas.microsoft.com/office/drawing/2014/main" xmlns="" id="{37A3F461-1109-48C4-B850-DECD548D1954}"/>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rot="409152">
            <a:off x="5780088" y="496888"/>
            <a:ext cx="2914650" cy="233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xmlns="" id="{8F3168C5-4FC7-4A23-8812-4E428FC9F59A}"/>
              </a:ext>
            </a:extLst>
          </p:cNvPr>
          <p:cNvSpPr/>
          <p:nvPr/>
        </p:nvSpPr>
        <p:spPr>
          <a:xfrm rot="1812996">
            <a:off x="5608638" y="3606800"/>
            <a:ext cx="1993900" cy="2238375"/>
          </a:xfrm>
          <a:prstGeom prst="rect">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2" name="直線接點 21">
            <a:extLst>
              <a:ext uri="{FF2B5EF4-FFF2-40B4-BE49-F238E27FC236}">
                <a16:creationId xmlns:a16="http://schemas.microsoft.com/office/drawing/2014/main" xmlns="" id="{6BB6D585-F455-4542-9AE3-F80F0B6387CF}"/>
              </a:ext>
            </a:extLst>
          </p:cNvPr>
          <p:cNvCxnSpPr/>
          <p:nvPr/>
        </p:nvCxnSpPr>
        <p:spPr>
          <a:xfrm flipH="1">
            <a:off x="5889625" y="2895600"/>
            <a:ext cx="2922588" cy="50704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xmlns="" id="{4126EA81-C523-4565-BF59-9D614F282A12}"/>
              </a:ext>
            </a:extLst>
          </p:cNvPr>
          <p:cNvSpPr/>
          <p:nvPr/>
        </p:nvSpPr>
        <p:spPr>
          <a:xfrm>
            <a:off x="4297363" y="2420938"/>
            <a:ext cx="5891212" cy="5964237"/>
          </a:xfrm>
          <a:prstGeom prst="ellipse">
            <a:avLst/>
          </a:prstGeom>
          <a:no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5" name="橢圓 24">
            <a:extLst>
              <a:ext uri="{FF2B5EF4-FFF2-40B4-BE49-F238E27FC236}">
                <a16:creationId xmlns:a16="http://schemas.microsoft.com/office/drawing/2014/main" xmlns="" id="{9A553FFB-04D3-4380-BDB7-BA4027AA7021}"/>
              </a:ext>
            </a:extLst>
          </p:cNvPr>
          <p:cNvSpPr/>
          <p:nvPr/>
        </p:nvSpPr>
        <p:spPr>
          <a:xfrm>
            <a:off x="34925" y="1125538"/>
            <a:ext cx="2447925" cy="2446337"/>
          </a:xfrm>
          <a:prstGeom prst="ellipse">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6" name="直線接點 25">
            <a:extLst>
              <a:ext uri="{FF2B5EF4-FFF2-40B4-BE49-F238E27FC236}">
                <a16:creationId xmlns:a16="http://schemas.microsoft.com/office/drawing/2014/main" xmlns="" id="{E6DCF230-CB62-4E73-B879-2D2CAECC75E1}"/>
              </a:ext>
            </a:extLst>
          </p:cNvPr>
          <p:cNvCxnSpPr/>
          <p:nvPr/>
        </p:nvCxnSpPr>
        <p:spPr>
          <a:xfrm flipH="1">
            <a:off x="-566738" y="188913"/>
            <a:ext cx="3292476" cy="47529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xmlns="" id="{044678EC-884F-41D3-B61F-97FEB03CCE57}"/>
              </a:ext>
            </a:extLst>
          </p:cNvPr>
          <p:cNvCxnSpPr/>
          <p:nvPr/>
        </p:nvCxnSpPr>
        <p:spPr>
          <a:xfrm>
            <a:off x="2051050" y="-98425"/>
            <a:ext cx="6589713" cy="28606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pic>
        <p:nvPicPr>
          <p:cNvPr id="133128" name="圖片 28">
            <a:extLst>
              <a:ext uri="{FF2B5EF4-FFF2-40B4-BE49-F238E27FC236}">
                <a16:creationId xmlns:a16="http://schemas.microsoft.com/office/drawing/2014/main" xmlns="" id="{59FBF48F-234F-4355-8BEC-97094DA1BA3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74775" y="1090613"/>
            <a:ext cx="7056438"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9" name="矩形 32">
            <a:extLst>
              <a:ext uri="{FF2B5EF4-FFF2-40B4-BE49-F238E27FC236}">
                <a16:creationId xmlns:a16="http://schemas.microsoft.com/office/drawing/2014/main" xmlns="" id="{9FD10817-0937-4122-B041-98A59FCC7704}"/>
              </a:ext>
            </a:extLst>
          </p:cNvPr>
          <p:cNvSpPr>
            <a:spLocks noChangeArrowheads="1"/>
          </p:cNvSpPr>
          <p:nvPr/>
        </p:nvSpPr>
        <p:spPr bwMode="auto">
          <a:xfrm>
            <a:off x="1757363" y="1809750"/>
            <a:ext cx="6475412"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4400" b="1">
                <a:solidFill>
                  <a:srgbClr val="098E40"/>
                </a:solidFill>
                <a:sym typeface="Times New Roman" panose="02020603050405020304" pitchFamily="18" charset="0"/>
              </a:rPr>
              <a:t>伍</a:t>
            </a:r>
            <a:r>
              <a:rPr lang="en-US" altLang="en-US" sz="4400" b="1">
                <a:solidFill>
                  <a:srgbClr val="098E40"/>
                </a:solidFill>
                <a:sym typeface="Times New Roman" panose="02020603050405020304" pitchFamily="18" charset="0"/>
              </a:rPr>
              <a:t>、</a:t>
            </a:r>
            <a:r>
              <a:rPr lang="zh-TW" altLang="en-US" sz="4400" b="1">
                <a:solidFill>
                  <a:srgbClr val="098E40"/>
                </a:solidFill>
                <a:sym typeface="Times New Roman" panose="02020603050405020304" pitchFamily="18" charset="0"/>
              </a:rPr>
              <a:t>議題融入</a:t>
            </a:r>
            <a:endParaRPr lang="en-US" altLang="zh-TW" sz="4400" b="1">
              <a:solidFill>
                <a:srgbClr val="098E40"/>
              </a:solidFill>
              <a:sym typeface="Times New Roman" panose="02020603050405020304" pitchFamily="18" charset="0"/>
            </a:endParaRPr>
          </a:p>
          <a:p>
            <a:pPr>
              <a:spcBef>
                <a:spcPct val="0"/>
              </a:spcBef>
              <a:buFontTx/>
              <a:buNone/>
            </a:pPr>
            <a:r>
              <a:rPr lang="zh-TW" altLang="en-US" sz="4400" b="1">
                <a:solidFill>
                  <a:srgbClr val="098E40"/>
                </a:solidFill>
                <a:sym typeface="Times New Roman" panose="02020603050405020304" pitchFamily="18" charset="0"/>
              </a:rPr>
              <a:t>        健康與體育領域課綱</a:t>
            </a:r>
            <a:endParaRPr lang="en-US" altLang="zh-TW" sz="4400" b="1">
              <a:solidFill>
                <a:srgbClr val="098E40"/>
              </a:solidFill>
            </a:endParaRPr>
          </a:p>
        </p:txBody>
      </p:sp>
      <p:cxnSp>
        <p:nvCxnSpPr>
          <p:cNvPr id="41" name="直線接點 40">
            <a:extLst>
              <a:ext uri="{FF2B5EF4-FFF2-40B4-BE49-F238E27FC236}">
                <a16:creationId xmlns:a16="http://schemas.microsoft.com/office/drawing/2014/main" xmlns="" id="{73F2A33C-37E6-4D73-8337-57F42A6899EF}"/>
              </a:ext>
            </a:extLst>
          </p:cNvPr>
          <p:cNvCxnSpPr/>
          <p:nvPr/>
        </p:nvCxnSpPr>
        <p:spPr>
          <a:xfrm>
            <a:off x="-468313" y="5157788"/>
            <a:ext cx="4103688" cy="17811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xmlns="" id="{D92EBE15-D1D3-47A6-9266-92B3B27A67E0}"/>
              </a:ext>
            </a:extLst>
          </p:cNvPr>
          <p:cNvSpPr/>
          <p:nvPr/>
        </p:nvSpPr>
        <p:spPr>
          <a:xfrm>
            <a:off x="5526088" y="6064250"/>
            <a:ext cx="576262" cy="176213"/>
          </a:xfrm>
          <a:prstGeom prst="ellipse">
            <a:avLst/>
          </a:prstGeom>
          <a:solidFill>
            <a:srgbClr val="24A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133132" name="群組 45">
            <a:extLst>
              <a:ext uri="{FF2B5EF4-FFF2-40B4-BE49-F238E27FC236}">
                <a16:creationId xmlns:a16="http://schemas.microsoft.com/office/drawing/2014/main" xmlns="" id="{B8BC1302-792B-4F61-BB53-A347A263F8CA}"/>
              </a:ext>
            </a:extLst>
          </p:cNvPr>
          <p:cNvGrpSpPr>
            <a:grpSpLocks/>
          </p:cNvGrpSpPr>
          <p:nvPr/>
        </p:nvGrpSpPr>
        <p:grpSpPr bwMode="auto">
          <a:xfrm>
            <a:off x="4429125" y="4868863"/>
            <a:ext cx="2120900" cy="1697037"/>
            <a:chOff x="4433840" y="4926629"/>
            <a:chExt cx="2122135" cy="1697161"/>
          </a:xfrm>
        </p:grpSpPr>
        <p:sp>
          <p:nvSpPr>
            <p:cNvPr id="47" name="橢圓 46">
              <a:extLst>
                <a:ext uri="{FF2B5EF4-FFF2-40B4-BE49-F238E27FC236}">
                  <a16:creationId xmlns:a16="http://schemas.microsoft.com/office/drawing/2014/main" xmlns="" id="{4F23AD7C-1AE7-42EE-BEF4-B205849D6A43}"/>
                </a:ext>
              </a:extLst>
            </p:cNvPr>
            <p:cNvSpPr/>
            <p:nvPr/>
          </p:nvSpPr>
          <p:spPr>
            <a:xfrm>
              <a:off x="5525088" y="5318770"/>
              <a:ext cx="576598" cy="57630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弧線 47">
              <a:extLst>
                <a:ext uri="{FF2B5EF4-FFF2-40B4-BE49-F238E27FC236}">
                  <a16:creationId xmlns:a16="http://schemas.microsoft.com/office/drawing/2014/main" xmlns="" id="{AB9620C2-6A86-41AE-9264-A44FAA583E24}"/>
                </a:ext>
              </a:extLst>
            </p:cNvPr>
            <p:cNvSpPr/>
            <p:nvPr/>
          </p:nvSpPr>
          <p:spPr>
            <a:xfrm rot="11918451">
              <a:off x="5836419" y="5109204"/>
              <a:ext cx="719556" cy="64933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49" name="弧線 48">
              <a:extLst>
                <a:ext uri="{FF2B5EF4-FFF2-40B4-BE49-F238E27FC236}">
                  <a16:creationId xmlns:a16="http://schemas.microsoft.com/office/drawing/2014/main" xmlns="" id="{2FDDCDC4-B650-471D-A26D-0F0BAF0BBD11}"/>
                </a:ext>
              </a:extLst>
            </p:cNvPr>
            <p:cNvSpPr/>
            <p:nvPr/>
          </p:nvSpPr>
          <p:spPr>
            <a:xfrm rot="900000">
              <a:off x="5096213" y="5480706"/>
              <a:ext cx="721145" cy="65092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0" name="弧線 49">
              <a:extLst>
                <a:ext uri="{FF2B5EF4-FFF2-40B4-BE49-F238E27FC236}">
                  <a16:creationId xmlns:a16="http://schemas.microsoft.com/office/drawing/2014/main" xmlns="" id="{826B85B4-932D-42A5-A67D-70EBA3414D40}"/>
                </a:ext>
              </a:extLst>
            </p:cNvPr>
            <p:cNvSpPr/>
            <p:nvPr/>
          </p:nvSpPr>
          <p:spPr>
            <a:xfrm rot="6184650">
              <a:off x="5234612" y="4966134"/>
              <a:ext cx="806509" cy="727498"/>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sp>
          <p:nvSpPr>
            <p:cNvPr id="51" name="弧線 50">
              <a:extLst>
                <a:ext uri="{FF2B5EF4-FFF2-40B4-BE49-F238E27FC236}">
                  <a16:creationId xmlns:a16="http://schemas.microsoft.com/office/drawing/2014/main" xmlns="" id="{812DA5F6-560B-4D08-8CDF-09BEC67BE92B}"/>
                </a:ext>
              </a:extLst>
            </p:cNvPr>
            <p:cNvSpPr/>
            <p:nvPr/>
          </p:nvSpPr>
          <p:spPr>
            <a:xfrm rot="1224715">
              <a:off x="4433840" y="5253678"/>
              <a:ext cx="1515357" cy="1370112"/>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p>
          </p:txBody>
        </p:sp>
      </p:grpSp>
      <p:sp>
        <p:nvSpPr>
          <p:cNvPr id="52" name="矩形 51">
            <a:extLst>
              <a:ext uri="{FF2B5EF4-FFF2-40B4-BE49-F238E27FC236}">
                <a16:creationId xmlns:a16="http://schemas.microsoft.com/office/drawing/2014/main" xmlns="" id="{E8834E97-F350-4A67-9AB5-9277BB85102E}"/>
              </a:ext>
            </a:extLst>
          </p:cNvPr>
          <p:cNvSpPr/>
          <p:nvPr/>
        </p:nvSpPr>
        <p:spPr>
          <a:xfrm rot="1726128">
            <a:off x="8880475" y="2333625"/>
            <a:ext cx="887413" cy="1282700"/>
          </a:xfrm>
          <a:prstGeom prst="rect">
            <a:avLst/>
          </a:prstGeom>
          <a:solidFill>
            <a:srgbClr val="8FC3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33134" name="圖片 19">
            <a:extLst>
              <a:ext uri="{FF2B5EF4-FFF2-40B4-BE49-F238E27FC236}">
                <a16:creationId xmlns:a16="http://schemas.microsoft.com/office/drawing/2014/main" xmlns="" id="{C4A2F200-64B4-4407-AD70-89D7D4D6CCCE}"/>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42379">
            <a:off x="5487988" y="300038"/>
            <a:ext cx="3186112"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35" name="圖片 1">
            <a:extLst>
              <a:ext uri="{FF2B5EF4-FFF2-40B4-BE49-F238E27FC236}">
                <a16:creationId xmlns:a16="http://schemas.microsoft.com/office/drawing/2014/main" xmlns="" id="{F84AB0F6-41AF-4FF5-BB27-77DF0497672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58925" y="3879850"/>
            <a:ext cx="6359525" cy="284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文字方塊 176">
            <a:extLst>
              <a:ext uri="{FF2B5EF4-FFF2-40B4-BE49-F238E27FC236}">
                <a16:creationId xmlns:a16="http://schemas.microsoft.com/office/drawing/2014/main" xmlns="" id="{2759C931-DCE6-4E07-B1FE-4E5B145BC946}"/>
              </a:ext>
            </a:extLst>
          </p:cNvPr>
          <p:cNvSpPr txBox="1"/>
          <p:nvPr/>
        </p:nvSpPr>
        <p:spPr>
          <a:xfrm>
            <a:off x="777875" y="458788"/>
            <a:ext cx="8113713" cy="706437"/>
          </a:xfrm>
          <a:prstGeom prst="rect">
            <a:avLst/>
          </a:prstGeom>
          <a:noFill/>
          <a:effectLst/>
        </p:spPr>
        <p:txBody>
          <a:bodyPr>
            <a:spAutoFit/>
          </a:bodyPr>
          <a:lstStyle/>
          <a:p>
            <a:pPr>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一、議題的特性</a:t>
            </a:r>
          </a:p>
        </p:txBody>
      </p:sp>
      <p:grpSp>
        <p:nvGrpSpPr>
          <p:cNvPr id="135171" name="群組 1">
            <a:extLst>
              <a:ext uri="{FF2B5EF4-FFF2-40B4-BE49-F238E27FC236}">
                <a16:creationId xmlns:a16="http://schemas.microsoft.com/office/drawing/2014/main" xmlns="" id="{68C5070B-B681-4870-A32F-A5633836D134}"/>
              </a:ext>
            </a:extLst>
          </p:cNvPr>
          <p:cNvGrpSpPr>
            <a:grpSpLocks/>
          </p:cNvGrpSpPr>
          <p:nvPr/>
        </p:nvGrpSpPr>
        <p:grpSpPr bwMode="auto">
          <a:xfrm>
            <a:off x="720725" y="1341438"/>
            <a:ext cx="8634413" cy="5059362"/>
            <a:chOff x="683568" y="805242"/>
            <a:chExt cx="8634087" cy="5059990"/>
          </a:xfrm>
        </p:grpSpPr>
        <p:sp>
          <p:nvSpPr>
            <p:cNvPr id="225" name="手繪多邊形 224">
              <a:extLst>
                <a:ext uri="{FF2B5EF4-FFF2-40B4-BE49-F238E27FC236}">
                  <a16:creationId xmlns:a16="http://schemas.microsoft.com/office/drawing/2014/main" xmlns="" id="{12BA1BD7-425B-4BF4-A057-7F1B4A8EC101}"/>
                </a:ext>
              </a:extLst>
            </p:cNvPr>
            <p:cNvSpPr/>
            <p:nvPr/>
          </p:nvSpPr>
          <p:spPr>
            <a:xfrm>
              <a:off x="4632187" y="1533703"/>
              <a:ext cx="1909178" cy="1603689"/>
            </a:xfrm>
            <a:custGeom>
              <a:avLst/>
              <a:gdLst>
                <a:gd name="connsiteX0" fmla="*/ 1144 w 1909178"/>
                <a:gd name="connsiteY0" fmla="*/ 0 h 1603689"/>
                <a:gd name="connsiteX1" fmla="*/ 1899414 w 1909178"/>
                <a:gd name="connsiteY1" fmla="*/ 1396570 h 1603689"/>
                <a:gd name="connsiteX2" fmla="*/ 1909178 w 1909178"/>
                <a:gd name="connsiteY2" fmla="*/ 1434541 h 1603689"/>
                <a:gd name="connsiteX3" fmla="*/ 1381966 w 1909178"/>
                <a:gd name="connsiteY3" fmla="*/ 1603689 h 1603689"/>
                <a:gd name="connsiteX4" fmla="*/ 1372514 w 1909178"/>
                <a:gd name="connsiteY4" fmla="*/ 1566929 h 1603689"/>
                <a:gd name="connsiteX5" fmla="*/ 5186 w 1909178"/>
                <a:gd name="connsiteY5" fmla="*/ 560977 h 1603689"/>
                <a:gd name="connsiteX6" fmla="*/ 0 w 1909178"/>
                <a:gd name="connsiteY6" fmla="*/ 561239 h 1603689"/>
                <a:gd name="connsiteX7" fmla="*/ 0 w 1909178"/>
                <a:gd name="connsiteY7" fmla="*/ 58 h 1603689"/>
                <a:gd name="connsiteX8" fmla="*/ 1144 w 1909178"/>
                <a:gd name="connsiteY8" fmla="*/ 0 h 160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78" h="1603689">
                  <a:moveTo>
                    <a:pt x="1144" y="0"/>
                  </a:moveTo>
                  <a:cubicBezTo>
                    <a:pt x="893056" y="0"/>
                    <a:pt x="1647758" y="587468"/>
                    <a:pt x="1899414" y="1396570"/>
                  </a:cubicBezTo>
                  <a:lnTo>
                    <a:pt x="1909178" y="1434541"/>
                  </a:lnTo>
                  <a:lnTo>
                    <a:pt x="1381966" y="1603689"/>
                  </a:lnTo>
                  <a:lnTo>
                    <a:pt x="1372514" y="1566929"/>
                  </a:lnTo>
                  <a:cubicBezTo>
                    <a:pt x="1191245" y="984131"/>
                    <a:pt x="647632" y="560977"/>
                    <a:pt x="5186" y="560977"/>
                  </a:cubicBezTo>
                  <a:lnTo>
                    <a:pt x="0" y="561239"/>
                  </a:lnTo>
                  <a:lnTo>
                    <a:pt x="0" y="58"/>
                  </a:lnTo>
                  <a:lnTo>
                    <a:pt x="1144" y="0"/>
                  </a:lnTo>
                  <a:close/>
                </a:path>
              </a:pathLst>
            </a:custGeom>
            <a:solidFill>
              <a:srgbClr val="FFC000">
                <a:alpha val="80000"/>
              </a:srgbClr>
            </a:solidFill>
            <a:ln>
              <a:noFill/>
            </a:ln>
            <a:effectLst>
              <a:innerShdw blurRad="177800" dist="88900" dir="1794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7" name="手繪多邊形 226">
              <a:extLst>
                <a:ext uri="{FF2B5EF4-FFF2-40B4-BE49-F238E27FC236}">
                  <a16:creationId xmlns:a16="http://schemas.microsoft.com/office/drawing/2014/main" xmlns="" id="{1F88AC48-981E-451B-9139-D01B7123AB26}"/>
                </a:ext>
              </a:extLst>
            </p:cNvPr>
            <p:cNvSpPr/>
            <p:nvPr/>
          </p:nvSpPr>
          <p:spPr>
            <a:xfrm rot="17099163">
              <a:off x="2821390" y="1507009"/>
              <a:ext cx="1909178" cy="1603689"/>
            </a:xfrm>
            <a:custGeom>
              <a:avLst/>
              <a:gdLst>
                <a:gd name="connsiteX0" fmla="*/ 1144 w 1909178"/>
                <a:gd name="connsiteY0" fmla="*/ 0 h 1603689"/>
                <a:gd name="connsiteX1" fmla="*/ 1899414 w 1909178"/>
                <a:gd name="connsiteY1" fmla="*/ 1396570 h 1603689"/>
                <a:gd name="connsiteX2" fmla="*/ 1909178 w 1909178"/>
                <a:gd name="connsiteY2" fmla="*/ 1434541 h 1603689"/>
                <a:gd name="connsiteX3" fmla="*/ 1381966 w 1909178"/>
                <a:gd name="connsiteY3" fmla="*/ 1603689 h 1603689"/>
                <a:gd name="connsiteX4" fmla="*/ 1372514 w 1909178"/>
                <a:gd name="connsiteY4" fmla="*/ 1566929 h 1603689"/>
                <a:gd name="connsiteX5" fmla="*/ 5186 w 1909178"/>
                <a:gd name="connsiteY5" fmla="*/ 560977 h 1603689"/>
                <a:gd name="connsiteX6" fmla="*/ 0 w 1909178"/>
                <a:gd name="connsiteY6" fmla="*/ 561239 h 1603689"/>
                <a:gd name="connsiteX7" fmla="*/ 0 w 1909178"/>
                <a:gd name="connsiteY7" fmla="*/ 58 h 1603689"/>
                <a:gd name="connsiteX8" fmla="*/ 1144 w 1909178"/>
                <a:gd name="connsiteY8" fmla="*/ 0 h 160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78" h="1603689">
                  <a:moveTo>
                    <a:pt x="1144" y="0"/>
                  </a:moveTo>
                  <a:cubicBezTo>
                    <a:pt x="893056" y="0"/>
                    <a:pt x="1647758" y="587468"/>
                    <a:pt x="1899414" y="1396570"/>
                  </a:cubicBezTo>
                  <a:lnTo>
                    <a:pt x="1909178" y="1434541"/>
                  </a:lnTo>
                  <a:lnTo>
                    <a:pt x="1381966" y="1603689"/>
                  </a:lnTo>
                  <a:lnTo>
                    <a:pt x="1372514" y="1566929"/>
                  </a:lnTo>
                  <a:cubicBezTo>
                    <a:pt x="1191245" y="984131"/>
                    <a:pt x="647632" y="560977"/>
                    <a:pt x="5186" y="560977"/>
                  </a:cubicBezTo>
                  <a:lnTo>
                    <a:pt x="0" y="561239"/>
                  </a:lnTo>
                  <a:lnTo>
                    <a:pt x="0" y="58"/>
                  </a:lnTo>
                  <a:lnTo>
                    <a:pt x="1144" y="0"/>
                  </a:lnTo>
                  <a:close/>
                </a:path>
              </a:pathLst>
            </a:custGeom>
            <a:solidFill>
              <a:srgbClr val="098E40">
                <a:alpha val="80000"/>
              </a:srgbClr>
            </a:solidFill>
            <a:ln>
              <a:noFill/>
            </a:ln>
            <a:effectLst>
              <a:innerShdw blurRad="177800" dist="88900" dir="1794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098E40"/>
                </a:solidFill>
              </a:endParaRPr>
            </a:p>
          </p:txBody>
        </p:sp>
        <p:sp>
          <p:nvSpPr>
            <p:cNvPr id="228" name="手繪多邊形 227">
              <a:extLst>
                <a:ext uri="{FF2B5EF4-FFF2-40B4-BE49-F238E27FC236}">
                  <a16:creationId xmlns:a16="http://schemas.microsoft.com/office/drawing/2014/main" xmlns="" id="{7EBF8F5D-4C3D-4CDF-976A-13D25346C536}"/>
                </a:ext>
              </a:extLst>
            </p:cNvPr>
            <p:cNvSpPr/>
            <p:nvPr/>
          </p:nvSpPr>
          <p:spPr>
            <a:xfrm rot="12878279">
              <a:off x="2252219" y="3227263"/>
              <a:ext cx="1909178" cy="1603689"/>
            </a:xfrm>
            <a:custGeom>
              <a:avLst/>
              <a:gdLst>
                <a:gd name="connsiteX0" fmla="*/ 1144 w 1909178"/>
                <a:gd name="connsiteY0" fmla="*/ 0 h 1603689"/>
                <a:gd name="connsiteX1" fmla="*/ 1899414 w 1909178"/>
                <a:gd name="connsiteY1" fmla="*/ 1396570 h 1603689"/>
                <a:gd name="connsiteX2" fmla="*/ 1909178 w 1909178"/>
                <a:gd name="connsiteY2" fmla="*/ 1434541 h 1603689"/>
                <a:gd name="connsiteX3" fmla="*/ 1381966 w 1909178"/>
                <a:gd name="connsiteY3" fmla="*/ 1603689 h 1603689"/>
                <a:gd name="connsiteX4" fmla="*/ 1372514 w 1909178"/>
                <a:gd name="connsiteY4" fmla="*/ 1566929 h 1603689"/>
                <a:gd name="connsiteX5" fmla="*/ 5186 w 1909178"/>
                <a:gd name="connsiteY5" fmla="*/ 560977 h 1603689"/>
                <a:gd name="connsiteX6" fmla="*/ 0 w 1909178"/>
                <a:gd name="connsiteY6" fmla="*/ 561239 h 1603689"/>
                <a:gd name="connsiteX7" fmla="*/ 0 w 1909178"/>
                <a:gd name="connsiteY7" fmla="*/ 58 h 1603689"/>
                <a:gd name="connsiteX8" fmla="*/ 1144 w 1909178"/>
                <a:gd name="connsiteY8" fmla="*/ 0 h 160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78" h="1603689">
                  <a:moveTo>
                    <a:pt x="1144" y="0"/>
                  </a:moveTo>
                  <a:cubicBezTo>
                    <a:pt x="893056" y="0"/>
                    <a:pt x="1647758" y="587468"/>
                    <a:pt x="1899414" y="1396570"/>
                  </a:cubicBezTo>
                  <a:lnTo>
                    <a:pt x="1909178" y="1434541"/>
                  </a:lnTo>
                  <a:lnTo>
                    <a:pt x="1381966" y="1603689"/>
                  </a:lnTo>
                  <a:lnTo>
                    <a:pt x="1372514" y="1566929"/>
                  </a:lnTo>
                  <a:cubicBezTo>
                    <a:pt x="1191245" y="984131"/>
                    <a:pt x="647632" y="560977"/>
                    <a:pt x="5186" y="560977"/>
                  </a:cubicBezTo>
                  <a:lnTo>
                    <a:pt x="0" y="561239"/>
                  </a:lnTo>
                  <a:lnTo>
                    <a:pt x="0" y="58"/>
                  </a:lnTo>
                  <a:lnTo>
                    <a:pt x="1144" y="0"/>
                  </a:lnTo>
                  <a:close/>
                </a:path>
              </a:pathLst>
            </a:custGeom>
            <a:solidFill>
              <a:srgbClr val="0070C0">
                <a:alpha val="80000"/>
              </a:srgbClr>
            </a:solidFill>
            <a:ln>
              <a:noFill/>
            </a:ln>
            <a:effectLst>
              <a:innerShdw blurRad="177800" dist="88900" dir="1794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9" name="手繪多邊形 228">
              <a:extLst>
                <a:ext uri="{FF2B5EF4-FFF2-40B4-BE49-F238E27FC236}">
                  <a16:creationId xmlns:a16="http://schemas.microsoft.com/office/drawing/2014/main" xmlns="" id="{09FAFF06-65FB-4011-86B9-E74E145C8124}"/>
                </a:ext>
              </a:extLst>
            </p:cNvPr>
            <p:cNvSpPr/>
            <p:nvPr/>
          </p:nvSpPr>
          <p:spPr>
            <a:xfrm rot="8562442">
              <a:off x="3583198" y="4261543"/>
              <a:ext cx="1909178" cy="1603689"/>
            </a:xfrm>
            <a:custGeom>
              <a:avLst/>
              <a:gdLst>
                <a:gd name="connsiteX0" fmla="*/ 1144 w 1909178"/>
                <a:gd name="connsiteY0" fmla="*/ 0 h 1603689"/>
                <a:gd name="connsiteX1" fmla="*/ 1899414 w 1909178"/>
                <a:gd name="connsiteY1" fmla="*/ 1396570 h 1603689"/>
                <a:gd name="connsiteX2" fmla="*/ 1909178 w 1909178"/>
                <a:gd name="connsiteY2" fmla="*/ 1434541 h 1603689"/>
                <a:gd name="connsiteX3" fmla="*/ 1381966 w 1909178"/>
                <a:gd name="connsiteY3" fmla="*/ 1603689 h 1603689"/>
                <a:gd name="connsiteX4" fmla="*/ 1372514 w 1909178"/>
                <a:gd name="connsiteY4" fmla="*/ 1566929 h 1603689"/>
                <a:gd name="connsiteX5" fmla="*/ 5186 w 1909178"/>
                <a:gd name="connsiteY5" fmla="*/ 560977 h 1603689"/>
                <a:gd name="connsiteX6" fmla="*/ 0 w 1909178"/>
                <a:gd name="connsiteY6" fmla="*/ 561239 h 1603689"/>
                <a:gd name="connsiteX7" fmla="*/ 0 w 1909178"/>
                <a:gd name="connsiteY7" fmla="*/ 58 h 1603689"/>
                <a:gd name="connsiteX8" fmla="*/ 1144 w 1909178"/>
                <a:gd name="connsiteY8" fmla="*/ 0 h 160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78" h="1603689">
                  <a:moveTo>
                    <a:pt x="1144" y="0"/>
                  </a:moveTo>
                  <a:cubicBezTo>
                    <a:pt x="893056" y="0"/>
                    <a:pt x="1647758" y="587468"/>
                    <a:pt x="1899414" y="1396570"/>
                  </a:cubicBezTo>
                  <a:lnTo>
                    <a:pt x="1909178" y="1434541"/>
                  </a:lnTo>
                  <a:lnTo>
                    <a:pt x="1381966" y="1603689"/>
                  </a:lnTo>
                  <a:lnTo>
                    <a:pt x="1372514" y="1566929"/>
                  </a:lnTo>
                  <a:cubicBezTo>
                    <a:pt x="1191245" y="984131"/>
                    <a:pt x="647632" y="560977"/>
                    <a:pt x="5186" y="560977"/>
                  </a:cubicBezTo>
                  <a:lnTo>
                    <a:pt x="0" y="561239"/>
                  </a:lnTo>
                  <a:lnTo>
                    <a:pt x="0" y="58"/>
                  </a:lnTo>
                  <a:lnTo>
                    <a:pt x="1144" y="0"/>
                  </a:lnTo>
                  <a:close/>
                </a:path>
              </a:pathLst>
            </a:custGeom>
            <a:solidFill>
              <a:srgbClr val="E71255">
                <a:alpha val="80000"/>
              </a:srgbClr>
            </a:solidFill>
            <a:ln>
              <a:noFill/>
            </a:ln>
            <a:effectLst>
              <a:innerShdw blurRad="177800" dist="88900" dir="1794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0" name="手繪多邊形 229">
              <a:extLst>
                <a:ext uri="{FF2B5EF4-FFF2-40B4-BE49-F238E27FC236}">
                  <a16:creationId xmlns:a16="http://schemas.microsoft.com/office/drawing/2014/main" xmlns="" id="{F1939653-2763-4538-97CA-92296329FE13}"/>
                </a:ext>
              </a:extLst>
            </p:cNvPr>
            <p:cNvSpPr/>
            <p:nvPr/>
          </p:nvSpPr>
          <p:spPr>
            <a:xfrm rot="4286112">
              <a:off x="5108560" y="3249658"/>
              <a:ext cx="1909178" cy="1603689"/>
            </a:xfrm>
            <a:custGeom>
              <a:avLst/>
              <a:gdLst>
                <a:gd name="connsiteX0" fmla="*/ 1144 w 1909178"/>
                <a:gd name="connsiteY0" fmla="*/ 0 h 1603689"/>
                <a:gd name="connsiteX1" fmla="*/ 1899414 w 1909178"/>
                <a:gd name="connsiteY1" fmla="*/ 1396570 h 1603689"/>
                <a:gd name="connsiteX2" fmla="*/ 1909178 w 1909178"/>
                <a:gd name="connsiteY2" fmla="*/ 1434541 h 1603689"/>
                <a:gd name="connsiteX3" fmla="*/ 1381966 w 1909178"/>
                <a:gd name="connsiteY3" fmla="*/ 1603689 h 1603689"/>
                <a:gd name="connsiteX4" fmla="*/ 1372514 w 1909178"/>
                <a:gd name="connsiteY4" fmla="*/ 1566929 h 1603689"/>
                <a:gd name="connsiteX5" fmla="*/ 5186 w 1909178"/>
                <a:gd name="connsiteY5" fmla="*/ 560977 h 1603689"/>
                <a:gd name="connsiteX6" fmla="*/ 0 w 1909178"/>
                <a:gd name="connsiteY6" fmla="*/ 561239 h 1603689"/>
                <a:gd name="connsiteX7" fmla="*/ 0 w 1909178"/>
                <a:gd name="connsiteY7" fmla="*/ 58 h 1603689"/>
                <a:gd name="connsiteX8" fmla="*/ 1144 w 1909178"/>
                <a:gd name="connsiteY8" fmla="*/ 0 h 160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78" h="1603689">
                  <a:moveTo>
                    <a:pt x="1144" y="0"/>
                  </a:moveTo>
                  <a:cubicBezTo>
                    <a:pt x="893056" y="0"/>
                    <a:pt x="1647758" y="587468"/>
                    <a:pt x="1899414" y="1396570"/>
                  </a:cubicBezTo>
                  <a:lnTo>
                    <a:pt x="1909178" y="1434541"/>
                  </a:lnTo>
                  <a:lnTo>
                    <a:pt x="1381966" y="1603689"/>
                  </a:lnTo>
                  <a:lnTo>
                    <a:pt x="1372514" y="1566929"/>
                  </a:lnTo>
                  <a:cubicBezTo>
                    <a:pt x="1191245" y="984131"/>
                    <a:pt x="647632" y="560977"/>
                    <a:pt x="5186" y="560977"/>
                  </a:cubicBezTo>
                  <a:lnTo>
                    <a:pt x="0" y="561239"/>
                  </a:lnTo>
                  <a:lnTo>
                    <a:pt x="0" y="58"/>
                  </a:lnTo>
                  <a:lnTo>
                    <a:pt x="1144" y="0"/>
                  </a:lnTo>
                  <a:close/>
                </a:path>
              </a:pathLst>
            </a:custGeom>
            <a:solidFill>
              <a:srgbClr val="F87305">
                <a:alpha val="80000"/>
              </a:srgbClr>
            </a:solidFill>
            <a:ln>
              <a:noFill/>
            </a:ln>
            <a:effectLst>
              <a:innerShdw blurRad="177800" dist="88900" dir="1794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5" name="圓角矩形 174">
              <a:extLst>
                <a:ext uri="{FF2B5EF4-FFF2-40B4-BE49-F238E27FC236}">
                  <a16:creationId xmlns:a16="http://schemas.microsoft.com/office/drawing/2014/main" xmlns="" id="{3B8145E9-2F27-4296-AC0D-014F3C198A24}"/>
                </a:ext>
              </a:extLst>
            </p:cNvPr>
            <p:cNvSpPr/>
            <p:nvPr/>
          </p:nvSpPr>
          <p:spPr>
            <a:xfrm>
              <a:off x="3518736" y="805242"/>
              <a:ext cx="2130345" cy="500124"/>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sz="2400" dirty="0">
                <a:solidFill>
                  <a:schemeClr val="tx1"/>
                </a:solidFill>
                <a:latin typeface="微軟正黑體" pitchFamily="34" charset="-120"/>
                <a:ea typeface="微軟正黑體" pitchFamily="34" charset="-120"/>
              </a:endParaRPr>
            </a:p>
            <a:p>
              <a:pPr algn="ctr">
                <a:defRPr/>
              </a:pPr>
              <a:r>
                <a:rPr lang="zh-TW" altLang="en-US" sz="2400" dirty="0">
                  <a:solidFill>
                    <a:schemeClr val="tx1"/>
                  </a:solidFill>
                  <a:latin typeface="微軟正黑體" pitchFamily="34" charset="-120"/>
                  <a:ea typeface="微軟正黑體" pitchFamily="34" charset="-120"/>
                </a:rPr>
                <a:t>社會發展需要</a:t>
              </a:r>
              <a:endParaRPr lang="en-US" sz="2400" dirty="0">
                <a:solidFill>
                  <a:schemeClr val="tx1"/>
                </a:solidFill>
                <a:latin typeface="微軟正黑體" pitchFamily="34" charset="-120"/>
                <a:ea typeface="微軟正黑體" pitchFamily="34" charset="-120"/>
              </a:endParaRPr>
            </a:p>
            <a:p>
              <a:pPr algn="ctr">
                <a:defRPr/>
              </a:pPr>
              <a:endParaRPr lang="zh-TW" altLang="en-US" sz="2400" dirty="0"/>
            </a:p>
          </p:txBody>
        </p:sp>
        <p:sp>
          <p:nvSpPr>
            <p:cNvPr id="179" name="圓角矩形 178">
              <a:extLst>
                <a:ext uri="{FF2B5EF4-FFF2-40B4-BE49-F238E27FC236}">
                  <a16:creationId xmlns:a16="http://schemas.microsoft.com/office/drawing/2014/main" xmlns="" id="{A2DC9A37-F4FC-4808-A6B2-FCA8E6E0C5FD}"/>
                </a:ext>
              </a:extLst>
            </p:cNvPr>
            <p:cNvSpPr/>
            <p:nvPr/>
          </p:nvSpPr>
          <p:spPr>
            <a:xfrm>
              <a:off x="683568" y="2151609"/>
              <a:ext cx="2285914" cy="500124"/>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itchFamily="34" charset="-120"/>
                  <a:ea typeface="微軟正黑體" pitchFamily="34" charset="-120"/>
                </a:rPr>
                <a:t>普遍受到關注</a:t>
              </a:r>
              <a:endParaRPr lang="en-US" altLang="zh-TW" sz="2400" dirty="0">
                <a:solidFill>
                  <a:schemeClr val="tx1"/>
                </a:solidFill>
                <a:latin typeface="微軟正黑體" pitchFamily="34" charset="-120"/>
                <a:ea typeface="微軟正黑體" pitchFamily="34" charset="-120"/>
              </a:endParaRPr>
            </a:p>
          </p:txBody>
        </p:sp>
        <p:sp>
          <p:nvSpPr>
            <p:cNvPr id="180" name="圓角矩形 179">
              <a:extLst>
                <a:ext uri="{FF2B5EF4-FFF2-40B4-BE49-F238E27FC236}">
                  <a16:creationId xmlns:a16="http://schemas.microsoft.com/office/drawing/2014/main" xmlns="" id="{97DB5AA2-F22B-43D5-B02B-33115B1882C1}"/>
                </a:ext>
              </a:extLst>
            </p:cNvPr>
            <p:cNvSpPr/>
            <p:nvPr/>
          </p:nvSpPr>
          <p:spPr>
            <a:xfrm>
              <a:off x="6117376" y="4469647"/>
              <a:ext cx="3200279" cy="500124"/>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itchFamily="34" charset="-120"/>
                  <a:ea typeface="微軟正黑體" pitchFamily="34" charset="-120"/>
                </a:rPr>
                <a:t>依時空改變產生質變</a:t>
              </a:r>
              <a:endParaRPr lang="en-US" altLang="zh-TW" sz="2400" dirty="0">
                <a:solidFill>
                  <a:schemeClr val="tx1"/>
                </a:solidFill>
                <a:latin typeface="微軟正黑體" pitchFamily="34" charset="-120"/>
                <a:ea typeface="微軟正黑體" pitchFamily="34" charset="-120"/>
              </a:endParaRPr>
            </a:p>
          </p:txBody>
        </p:sp>
        <p:sp>
          <p:nvSpPr>
            <p:cNvPr id="181" name="圓角矩形 180">
              <a:extLst>
                <a:ext uri="{FF2B5EF4-FFF2-40B4-BE49-F238E27FC236}">
                  <a16:creationId xmlns:a16="http://schemas.microsoft.com/office/drawing/2014/main" xmlns="" id="{16F5D750-FE70-4412-A070-48D4FF1F39E6}"/>
                </a:ext>
              </a:extLst>
            </p:cNvPr>
            <p:cNvSpPr/>
            <p:nvPr/>
          </p:nvSpPr>
          <p:spPr>
            <a:xfrm>
              <a:off x="1112177" y="4437893"/>
              <a:ext cx="1919216" cy="498537"/>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itchFamily="34" charset="-120"/>
                  <a:ea typeface="微軟正黑體" pitchFamily="34" charset="-120"/>
                </a:rPr>
                <a:t>具高度討論</a:t>
              </a:r>
            </a:p>
          </p:txBody>
        </p:sp>
        <p:sp>
          <p:nvSpPr>
            <p:cNvPr id="182" name="圓角矩形 181">
              <a:extLst>
                <a:ext uri="{FF2B5EF4-FFF2-40B4-BE49-F238E27FC236}">
                  <a16:creationId xmlns:a16="http://schemas.microsoft.com/office/drawing/2014/main" xmlns="" id="{21377955-8496-4D30-8AAE-5CD38C00974A}"/>
                </a:ext>
              </a:extLst>
            </p:cNvPr>
            <p:cNvSpPr/>
            <p:nvPr/>
          </p:nvSpPr>
          <p:spPr>
            <a:xfrm>
              <a:off x="6288819" y="2148434"/>
              <a:ext cx="2377985" cy="500124"/>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itchFamily="34" charset="-120"/>
                  <a:ea typeface="微軟正黑體" pitchFamily="34" charset="-120"/>
                </a:rPr>
                <a:t>需由跨領域探究</a:t>
              </a:r>
              <a:endParaRPr lang="en-US" altLang="zh-TW" sz="2400" dirty="0">
                <a:solidFill>
                  <a:schemeClr val="tx1"/>
                </a:solidFill>
                <a:latin typeface="微軟正黑體" pitchFamily="34" charset="-120"/>
                <a:ea typeface="微軟正黑體" pitchFamily="34" charset="-120"/>
              </a:endParaRPr>
            </a:p>
          </p:txBody>
        </p:sp>
        <p:sp>
          <p:nvSpPr>
            <p:cNvPr id="51212" name="矩形 51211">
              <a:extLst>
                <a:ext uri="{FF2B5EF4-FFF2-40B4-BE49-F238E27FC236}">
                  <a16:creationId xmlns:a16="http://schemas.microsoft.com/office/drawing/2014/main" xmlns="" id="{4C10A805-0FED-4813-ACE4-35380F8BA41F}"/>
                </a:ext>
              </a:extLst>
            </p:cNvPr>
            <p:cNvSpPr/>
            <p:nvPr/>
          </p:nvSpPr>
          <p:spPr>
            <a:xfrm>
              <a:off x="3404440" y="3215366"/>
              <a:ext cx="2463707" cy="1078046"/>
            </a:xfrm>
            <a:prstGeom prst="rect">
              <a:avLst/>
            </a:prstGeom>
          </p:spPr>
          <p:txBody>
            <a:bodyPr>
              <a:spAutoFit/>
            </a:bodyPr>
            <a:lstStyle/>
            <a:p>
              <a:pPr algn="ctr" eaLnBrk="1" hangingPunct="1">
                <a:defRPr/>
              </a:pPr>
              <a:r>
                <a:rPr kumimoji="0" lang="zh-TW" altLang="en-US" sz="3200" b="1" dirty="0">
                  <a:solidFill>
                    <a:srgbClr val="098E40"/>
                  </a:solidFill>
                  <a:effectLst>
                    <a:outerShdw blurRad="38100" dist="38100" dir="2700000" algn="tl">
                      <a:srgbClr val="000000">
                        <a:alpha val="27000"/>
                      </a:srgbClr>
                    </a:outerShdw>
                  </a:effectLst>
                  <a:latin typeface="微軟正黑體" pitchFamily="34" charset="-120"/>
                  <a:ea typeface="微軟正黑體" pitchFamily="34" charset="-120"/>
                </a:rPr>
                <a:t>學校教育與</a:t>
              </a:r>
              <a:endParaRPr kumimoji="0" lang="en-US" altLang="zh-TW" sz="3200" b="1" dirty="0">
                <a:solidFill>
                  <a:srgbClr val="098E40"/>
                </a:solidFill>
                <a:effectLst>
                  <a:outerShdw blurRad="38100" dist="38100" dir="2700000" algn="tl">
                    <a:srgbClr val="000000">
                      <a:alpha val="27000"/>
                    </a:srgbClr>
                  </a:outerShdw>
                </a:effectLst>
                <a:latin typeface="微軟正黑體" pitchFamily="34" charset="-120"/>
                <a:ea typeface="微軟正黑體" pitchFamily="34" charset="-120"/>
              </a:endParaRPr>
            </a:p>
            <a:p>
              <a:pPr algn="ctr" eaLnBrk="1" hangingPunct="1">
                <a:defRPr/>
              </a:pPr>
              <a:r>
                <a:rPr kumimoji="0" lang="zh-TW" altLang="en-US" sz="3200" b="1" dirty="0">
                  <a:solidFill>
                    <a:srgbClr val="098E40"/>
                  </a:solidFill>
                  <a:effectLst>
                    <a:outerShdw blurRad="38100" dist="38100" dir="2700000" algn="tl">
                      <a:srgbClr val="000000">
                        <a:alpha val="27000"/>
                      </a:srgbClr>
                    </a:outerShdw>
                  </a:effectLst>
                  <a:latin typeface="微軟正黑體" pitchFamily="34" charset="-120"/>
                  <a:ea typeface="微軟正黑體" pitchFamily="34" charset="-120"/>
                </a:rPr>
                <a:t>生活連結</a:t>
              </a:r>
            </a:p>
          </p:txBody>
        </p:sp>
        <p:sp>
          <p:nvSpPr>
            <p:cNvPr id="51213" name="橢圓 51212">
              <a:extLst>
                <a:ext uri="{FF2B5EF4-FFF2-40B4-BE49-F238E27FC236}">
                  <a16:creationId xmlns:a16="http://schemas.microsoft.com/office/drawing/2014/main" xmlns="" id="{3C252BC8-EEF8-4031-8A06-EA0ECEA3DFE1}"/>
                </a:ext>
              </a:extLst>
            </p:cNvPr>
            <p:cNvSpPr/>
            <p:nvPr/>
          </p:nvSpPr>
          <p:spPr>
            <a:xfrm>
              <a:off x="4013051" y="1340768"/>
              <a:ext cx="1224136" cy="1224136"/>
            </a:xfrm>
            <a:prstGeom prst="ellipse">
              <a:avLst/>
            </a:prstGeom>
            <a:solidFill>
              <a:schemeClr val="bg1">
                <a:alpha val="94000"/>
              </a:schemeClr>
            </a:solidFill>
            <a:ln>
              <a:solidFill>
                <a:schemeClr val="bg1">
                  <a:lumMod val="85000"/>
                </a:schemeClr>
              </a:solidFill>
            </a:ln>
            <a:effectLst>
              <a:outerShdw blurRad="50800" dist="76200" dir="2700000" algn="tl" rotWithShape="0">
                <a:prstClr val="black">
                  <a:alpha val="40000"/>
                </a:prstClr>
              </a:outerShdw>
            </a:effectLst>
            <a:scene3d>
              <a:camera prst="orthographicFront"/>
              <a:lightRig rig="soft" dir="t"/>
            </a:scene3d>
            <a:sp3d extrusionH="76200" contourW="12700" prstMaterial="matte">
              <a:bevelT w="139700" h="139700"/>
              <a:extrusionClr>
                <a:schemeClr val="bg1">
                  <a:lumMod val="95000"/>
                </a:schemeClr>
              </a:extrusionClr>
              <a:contourClr>
                <a:schemeClr val="bg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dirty="0">
                <a:solidFill>
                  <a:schemeClr val="tx1">
                    <a:lumMod val="85000"/>
                    <a:lumOff val="15000"/>
                  </a:schemeClr>
                </a:solidFill>
                <a:latin typeface="Microsoft JhengHei" charset="-120"/>
                <a:ea typeface="Microsoft JhengHei" charset="-120"/>
                <a:cs typeface="Microsoft JhengHei" charset="-120"/>
              </a:endParaRPr>
            </a:p>
          </p:txBody>
        </p:sp>
        <p:sp>
          <p:nvSpPr>
            <p:cNvPr id="214" name="橢圓 213">
              <a:extLst>
                <a:ext uri="{FF2B5EF4-FFF2-40B4-BE49-F238E27FC236}">
                  <a16:creationId xmlns:a16="http://schemas.microsoft.com/office/drawing/2014/main" xmlns="" id="{5AAC3B32-7303-45B0-AEA1-F30DBC683ED9}"/>
                </a:ext>
              </a:extLst>
            </p:cNvPr>
            <p:cNvSpPr/>
            <p:nvPr/>
          </p:nvSpPr>
          <p:spPr>
            <a:xfrm>
              <a:off x="5643984" y="2588329"/>
              <a:ext cx="1224136" cy="1224136"/>
            </a:xfrm>
            <a:prstGeom prst="ellipse">
              <a:avLst/>
            </a:prstGeom>
            <a:solidFill>
              <a:schemeClr val="bg1">
                <a:alpha val="94000"/>
              </a:schemeClr>
            </a:solidFill>
            <a:ln>
              <a:solidFill>
                <a:schemeClr val="bg1">
                  <a:lumMod val="85000"/>
                </a:schemeClr>
              </a:solidFill>
            </a:ln>
            <a:effectLst>
              <a:outerShdw blurRad="50800" dist="76200" dir="2700000" algn="tl" rotWithShape="0">
                <a:prstClr val="black">
                  <a:alpha val="40000"/>
                </a:prstClr>
              </a:outerShdw>
            </a:effectLst>
            <a:scene3d>
              <a:camera prst="orthographicFront"/>
              <a:lightRig rig="soft" dir="t"/>
            </a:scene3d>
            <a:sp3d extrusionH="76200" contourW="12700" prstMaterial="matte">
              <a:bevelT w="139700" h="139700"/>
              <a:extrusionClr>
                <a:schemeClr val="bg1">
                  <a:lumMod val="95000"/>
                </a:schemeClr>
              </a:extrusionClr>
              <a:contourClr>
                <a:schemeClr val="bg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dirty="0">
                <a:solidFill>
                  <a:schemeClr val="tx1">
                    <a:lumMod val="85000"/>
                    <a:lumOff val="15000"/>
                  </a:schemeClr>
                </a:solidFill>
                <a:latin typeface="Microsoft JhengHei" charset="-120"/>
                <a:ea typeface="Microsoft JhengHei" charset="-120"/>
                <a:cs typeface="Microsoft JhengHei" charset="-120"/>
              </a:endParaRPr>
            </a:p>
          </p:txBody>
        </p:sp>
        <p:sp>
          <p:nvSpPr>
            <p:cNvPr id="215" name="橢圓 214">
              <a:extLst>
                <a:ext uri="{FF2B5EF4-FFF2-40B4-BE49-F238E27FC236}">
                  <a16:creationId xmlns:a16="http://schemas.microsoft.com/office/drawing/2014/main" xmlns="" id="{92A294FC-1DA8-4FC2-8746-8B9EFD7A033C}"/>
                </a:ext>
              </a:extLst>
            </p:cNvPr>
            <p:cNvSpPr/>
            <p:nvPr/>
          </p:nvSpPr>
          <p:spPr>
            <a:xfrm>
              <a:off x="2396256" y="2558637"/>
              <a:ext cx="1224136" cy="1224136"/>
            </a:xfrm>
            <a:prstGeom prst="ellipse">
              <a:avLst/>
            </a:prstGeom>
            <a:solidFill>
              <a:schemeClr val="bg1">
                <a:alpha val="94000"/>
              </a:schemeClr>
            </a:solidFill>
            <a:ln>
              <a:solidFill>
                <a:schemeClr val="bg1">
                  <a:lumMod val="85000"/>
                </a:schemeClr>
              </a:solidFill>
            </a:ln>
            <a:effectLst>
              <a:outerShdw blurRad="50800" dist="76200" dir="2700000" algn="tl" rotWithShape="0">
                <a:prstClr val="black">
                  <a:alpha val="40000"/>
                </a:prstClr>
              </a:outerShdw>
            </a:effectLst>
            <a:scene3d>
              <a:camera prst="orthographicFront"/>
              <a:lightRig rig="soft" dir="t"/>
            </a:scene3d>
            <a:sp3d extrusionH="76200" contourW="12700" prstMaterial="matte">
              <a:bevelT w="139700" h="139700"/>
              <a:extrusionClr>
                <a:schemeClr val="bg1">
                  <a:lumMod val="95000"/>
                </a:schemeClr>
              </a:extrusionClr>
              <a:contourClr>
                <a:schemeClr val="bg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dirty="0">
                <a:solidFill>
                  <a:schemeClr val="tx1">
                    <a:lumMod val="85000"/>
                    <a:lumOff val="15000"/>
                  </a:schemeClr>
                </a:solidFill>
                <a:latin typeface="Microsoft JhengHei" charset="-120"/>
                <a:ea typeface="Microsoft JhengHei" charset="-120"/>
                <a:cs typeface="Microsoft JhengHei" charset="-120"/>
              </a:endParaRPr>
            </a:p>
          </p:txBody>
        </p:sp>
        <p:sp>
          <p:nvSpPr>
            <p:cNvPr id="216" name="橢圓 215">
              <a:extLst>
                <a:ext uri="{FF2B5EF4-FFF2-40B4-BE49-F238E27FC236}">
                  <a16:creationId xmlns:a16="http://schemas.microsoft.com/office/drawing/2014/main" xmlns="" id="{A4F39E81-F5D6-4FB0-AEA2-296E4CB46BFE}"/>
                </a:ext>
              </a:extLst>
            </p:cNvPr>
            <p:cNvSpPr/>
            <p:nvPr/>
          </p:nvSpPr>
          <p:spPr>
            <a:xfrm>
              <a:off x="2999938" y="4330272"/>
              <a:ext cx="1224136" cy="1224136"/>
            </a:xfrm>
            <a:prstGeom prst="ellipse">
              <a:avLst/>
            </a:prstGeom>
            <a:solidFill>
              <a:schemeClr val="bg1">
                <a:alpha val="94000"/>
              </a:schemeClr>
            </a:solidFill>
            <a:ln>
              <a:solidFill>
                <a:schemeClr val="bg1">
                  <a:lumMod val="85000"/>
                </a:schemeClr>
              </a:solidFill>
            </a:ln>
            <a:effectLst>
              <a:outerShdw blurRad="50800" dist="76200" dir="2700000" algn="tl" rotWithShape="0">
                <a:prstClr val="black">
                  <a:alpha val="40000"/>
                </a:prstClr>
              </a:outerShdw>
            </a:effectLst>
            <a:scene3d>
              <a:camera prst="orthographicFront"/>
              <a:lightRig rig="soft" dir="t"/>
            </a:scene3d>
            <a:sp3d extrusionH="76200" contourW="12700" prstMaterial="matte">
              <a:bevelT w="139700" h="139700"/>
              <a:extrusionClr>
                <a:schemeClr val="bg1">
                  <a:lumMod val="95000"/>
                </a:schemeClr>
              </a:extrusionClr>
              <a:contourClr>
                <a:schemeClr val="bg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dirty="0">
                <a:solidFill>
                  <a:schemeClr val="tx1">
                    <a:lumMod val="85000"/>
                    <a:lumOff val="15000"/>
                  </a:schemeClr>
                </a:solidFill>
                <a:latin typeface="Microsoft JhengHei" charset="-120"/>
                <a:ea typeface="Microsoft JhengHei" charset="-120"/>
                <a:cs typeface="Microsoft JhengHei" charset="-120"/>
              </a:endParaRPr>
            </a:p>
          </p:txBody>
        </p:sp>
        <p:sp>
          <p:nvSpPr>
            <p:cNvPr id="217" name="橢圓 216">
              <a:extLst>
                <a:ext uri="{FF2B5EF4-FFF2-40B4-BE49-F238E27FC236}">
                  <a16:creationId xmlns:a16="http://schemas.microsoft.com/office/drawing/2014/main" xmlns="" id="{8CBD0E77-B981-4E11-8E7B-8D83E8FBC5AD}"/>
                </a:ext>
              </a:extLst>
            </p:cNvPr>
            <p:cNvSpPr/>
            <p:nvPr/>
          </p:nvSpPr>
          <p:spPr>
            <a:xfrm>
              <a:off x="5038044" y="4346130"/>
              <a:ext cx="1224136" cy="1224136"/>
            </a:xfrm>
            <a:prstGeom prst="ellipse">
              <a:avLst/>
            </a:prstGeom>
            <a:solidFill>
              <a:schemeClr val="bg1">
                <a:alpha val="94000"/>
              </a:schemeClr>
            </a:solidFill>
            <a:ln>
              <a:solidFill>
                <a:schemeClr val="bg1">
                  <a:lumMod val="85000"/>
                </a:schemeClr>
              </a:solidFill>
            </a:ln>
            <a:effectLst>
              <a:outerShdw blurRad="50800" dist="76200" dir="2700000" algn="tl" rotWithShape="0">
                <a:prstClr val="black">
                  <a:alpha val="40000"/>
                </a:prstClr>
              </a:outerShdw>
            </a:effectLst>
            <a:scene3d>
              <a:camera prst="orthographicFront"/>
              <a:lightRig rig="soft" dir="t"/>
            </a:scene3d>
            <a:sp3d extrusionH="76200" contourW="12700" prstMaterial="matte">
              <a:bevelT w="139700" h="139700"/>
              <a:extrusionClr>
                <a:schemeClr val="bg1">
                  <a:lumMod val="95000"/>
                </a:schemeClr>
              </a:extrusionClr>
              <a:contourClr>
                <a:schemeClr val="bg1">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dirty="0">
                <a:solidFill>
                  <a:schemeClr val="tx1">
                    <a:lumMod val="85000"/>
                    <a:lumOff val="15000"/>
                  </a:schemeClr>
                </a:solidFill>
                <a:latin typeface="Microsoft JhengHei" charset="-120"/>
                <a:ea typeface="Microsoft JhengHei" charset="-120"/>
                <a:cs typeface="Microsoft JhengHei" charset="-120"/>
              </a:endParaRPr>
            </a:p>
          </p:txBody>
        </p:sp>
        <p:sp>
          <p:nvSpPr>
            <p:cNvPr id="51214" name="矩形 51213">
              <a:extLst>
                <a:ext uri="{FF2B5EF4-FFF2-40B4-BE49-F238E27FC236}">
                  <a16:creationId xmlns:a16="http://schemas.microsoft.com/office/drawing/2014/main" xmlns="" id="{3D570521-0646-4D3E-BD24-581E1C98EED5}"/>
                </a:ext>
              </a:extLst>
            </p:cNvPr>
            <p:cNvSpPr/>
            <p:nvPr/>
          </p:nvSpPr>
          <p:spPr>
            <a:xfrm>
              <a:off x="5625109" y="2937477"/>
              <a:ext cx="1261885" cy="523220"/>
            </a:xfrm>
            <a:prstGeom prst="rect">
              <a:avLst/>
            </a:prstGeom>
          </p:spPr>
          <p:txBody>
            <a:bodyPr wrap="none">
              <a:spAutoFit/>
            </a:bodyPr>
            <a:lstStyle/>
            <a:p>
              <a:pPr algn="ctr">
                <a:defRPr/>
              </a:pPr>
              <a:r>
                <a:rPr lang="zh-TW" altLang="en-US" sz="2800" b="1" dirty="0">
                  <a:solidFill>
                    <a:srgbClr val="E1A902"/>
                  </a:solidFill>
                  <a:effectLst>
                    <a:innerShdw blurRad="63500" dist="101600" dir="13500000">
                      <a:prstClr val="black">
                        <a:alpha val="50000"/>
                      </a:prstClr>
                    </a:innerShdw>
                  </a:effectLst>
                  <a:latin typeface="Microsoft JhengHei" charset="-120"/>
                  <a:ea typeface="Microsoft JhengHei" charset="-120"/>
                  <a:cs typeface="Microsoft JhengHei" charset="-120"/>
                </a:rPr>
                <a:t>跨領域</a:t>
              </a:r>
            </a:p>
          </p:txBody>
        </p:sp>
        <p:sp>
          <p:nvSpPr>
            <p:cNvPr id="51216" name="矩形 51215">
              <a:extLst>
                <a:ext uri="{FF2B5EF4-FFF2-40B4-BE49-F238E27FC236}">
                  <a16:creationId xmlns:a16="http://schemas.microsoft.com/office/drawing/2014/main" xmlns="" id="{AD0D02EB-07C3-40CC-9520-AEF30DEBA903}"/>
                </a:ext>
              </a:extLst>
            </p:cNvPr>
            <p:cNvSpPr/>
            <p:nvPr/>
          </p:nvSpPr>
          <p:spPr>
            <a:xfrm>
              <a:off x="4001244" y="1697465"/>
              <a:ext cx="1261885" cy="523220"/>
            </a:xfrm>
            <a:prstGeom prst="rect">
              <a:avLst/>
            </a:prstGeom>
          </p:spPr>
          <p:txBody>
            <a:bodyPr wrap="none">
              <a:spAutoFit/>
            </a:bodyPr>
            <a:lstStyle/>
            <a:p>
              <a:pPr algn="ctr">
                <a:defRPr/>
              </a:pPr>
              <a:r>
                <a:rPr lang="zh-TW" altLang="en-US" sz="2800" b="1" dirty="0">
                  <a:solidFill>
                    <a:srgbClr val="098E40"/>
                  </a:solidFill>
                  <a:effectLst>
                    <a:innerShdw blurRad="63500" dist="101600" dir="13500000">
                      <a:prstClr val="black">
                        <a:alpha val="50000"/>
                      </a:prstClr>
                    </a:innerShdw>
                  </a:effectLst>
                  <a:latin typeface="Microsoft JhengHei" charset="-120"/>
                  <a:ea typeface="Microsoft JhengHei" charset="-120"/>
                  <a:cs typeface="Microsoft JhengHei" charset="-120"/>
                </a:rPr>
                <a:t>時代性</a:t>
              </a:r>
            </a:p>
          </p:txBody>
        </p:sp>
        <p:sp>
          <p:nvSpPr>
            <p:cNvPr id="51217" name="矩形 51216">
              <a:extLst>
                <a:ext uri="{FF2B5EF4-FFF2-40B4-BE49-F238E27FC236}">
                  <a16:creationId xmlns:a16="http://schemas.microsoft.com/office/drawing/2014/main" xmlns="" id="{C9670C33-2E86-40B6-A1DA-67AF0AAE85AB}"/>
                </a:ext>
              </a:extLst>
            </p:cNvPr>
            <p:cNvSpPr/>
            <p:nvPr/>
          </p:nvSpPr>
          <p:spPr>
            <a:xfrm>
              <a:off x="2379470" y="2920907"/>
              <a:ext cx="1279465" cy="523220"/>
            </a:xfrm>
            <a:prstGeom prst="rect">
              <a:avLst/>
            </a:prstGeom>
          </p:spPr>
          <p:txBody>
            <a:bodyPr>
              <a:spAutoFit/>
            </a:bodyPr>
            <a:lstStyle/>
            <a:p>
              <a:pPr algn="ctr">
                <a:defRPr/>
              </a:pPr>
              <a:r>
                <a:rPr lang="zh-TW" altLang="en-US"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脈絡性</a:t>
              </a:r>
            </a:p>
          </p:txBody>
        </p:sp>
        <p:sp>
          <p:nvSpPr>
            <p:cNvPr id="51218" name="矩形 51217">
              <a:extLst>
                <a:ext uri="{FF2B5EF4-FFF2-40B4-BE49-F238E27FC236}">
                  <a16:creationId xmlns:a16="http://schemas.microsoft.com/office/drawing/2014/main" xmlns="" id="{1A379258-C756-4A19-A90F-D6CA6559AD58}"/>
                </a:ext>
              </a:extLst>
            </p:cNvPr>
            <p:cNvSpPr/>
            <p:nvPr/>
          </p:nvSpPr>
          <p:spPr>
            <a:xfrm>
              <a:off x="5030602" y="4683933"/>
              <a:ext cx="1261885" cy="523220"/>
            </a:xfrm>
            <a:prstGeom prst="rect">
              <a:avLst/>
            </a:prstGeom>
          </p:spPr>
          <p:txBody>
            <a:bodyPr wrap="none">
              <a:spAutoFit/>
            </a:bodyPr>
            <a:lstStyle/>
            <a:p>
              <a:pPr algn="ctr">
                <a:defRPr/>
              </a:pPr>
              <a:r>
                <a:rPr lang="zh-TW" altLang="en-US" sz="2800" b="1" dirty="0">
                  <a:solidFill>
                    <a:srgbClr val="F87305"/>
                  </a:solidFill>
                  <a:effectLst>
                    <a:innerShdw blurRad="63500" dist="101600" dir="13500000">
                      <a:prstClr val="black">
                        <a:alpha val="50000"/>
                      </a:prstClr>
                    </a:innerShdw>
                  </a:effectLst>
                  <a:latin typeface="Microsoft JhengHei" charset="-120"/>
                  <a:ea typeface="Microsoft JhengHei" charset="-120"/>
                  <a:cs typeface="Microsoft JhengHei" charset="-120"/>
                </a:rPr>
                <a:t>變動性</a:t>
              </a:r>
            </a:p>
          </p:txBody>
        </p:sp>
        <p:sp>
          <p:nvSpPr>
            <p:cNvPr id="51219" name="矩形 51218">
              <a:extLst>
                <a:ext uri="{FF2B5EF4-FFF2-40B4-BE49-F238E27FC236}">
                  <a16:creationId xmlns:a16="http://schemas.microsoft.com/office/drawing/2014/main" xmlns="" id="{EFD44BAC-DCFF-4CC5-89BC-18F9738F98BF}"/>
                </a:ext>
              </a:extLst>
            </p:cNvPr>
            <p:cNvSpPr/>
            <p:nvPr/>
          </p:nvSpPr>
          <p:spPr>
            <a:xfrm>
              <a:off x="2980348" y="4680387"/>
              <a:ext cx="1261885" cy="523220"/>
            </a:xfrm>
            <a:prstGeom prst="rect">
              <a:avLst/>
            </a:prstGeom>
          </p:spPr>
          <p:txBody>
            <a:bodyPr wrap="none">
              <a:spAutoFit/>
            </a:bodyPr>
            <a:lstStyle/>
            <a:p>
              <a:pPr algn="ctr">
                <a:defRPr/>
              </a:pPr>
              <a:r>
                <a:rPr lang="zh-TW" altLang="en-US" sz="2800" b="1" dirty="0">
                  <a:solidFill>
                    <a:srgbClr val="E71255"/>
                  </a:solidFill>
                  <a:effectLst>
                    <a:innerShdw blurRad="63500" dist="101600" dir="13500000">
                      <a:prstClr val="black">
                        <a:alpha val="50000"/>
                      </a:prstClr>
                    </a:innerShdw>
                  </a:effectLst>
                  <a:latin typeface="Microsoft JhengHei" charset="-120"/>
                  <a:ea typeface="Microsoft JhengHei" charset="-120"/>
                  <a:cs typeface="Microsoft JhengHei" charset="-120"/>
                </a:rPr>
                <a:t>討論性</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手繪多邊形 23">
            <a:extLst>
              <a:ext uri="{FF2B5EF4-FFF2-40B4-BE49-F238E27FC236}">
                <a16:creationId xmlns:a16="http://schemas.microsoft.com/office/drawing/2014/main" xmlns="" id="{61B433A8-0C4A-4B55-BC90-BD329D4E37B3}"/>
              </a:ext>
            </a:extLst>
          </p:cNvPr>
          <p:cNvSpPr/>
          <p:nvPr/>
        </p:nvSpPr>
        <p:spPr>
          <a:xfrm>
            <a:off x="179388" y="908050"/>
            <a:ext cx="2128837" cy="5184775"/>
          </a:xfrm>
          <a:custGeom>
            <a:avLst/>
            <a:gdLst>
              <a:gd name="connsiteX0" fmla="*/ 1026793 w 2056423"/>
              <a:gd name="connsiteY0" fmla="*/ 0 h 4158881"/>
              <a:gd name="connsiteX1" fmla="*/ 2053586 w 2056423"/>
              <a:gd name="connsiteY1" fmla="*/ 1026793 h 4158881"/>
              <a:gd name="connsiteX2" fmla="*/ 2051443 w 2056423"/>
              <a:gd name="connsiteY2" fmla="*/ 1069239 h 4158881"/>
              <a:gd name="connsiteX3" fmla="*/ 2056423 w 2056423"/>
              <a:gd name="connsiteY3" fmla="*/ 1069239 h 4158881"/>
              <a:gd name="connsiteX4" fmla="*/ 2056423 w 2056423"/>
              <a:gd name="connsiteY4" fmla="*/ 3090812 h 4158881"/>
              <a:gd name="connsiteX5" fmla="*/ 2054339 w 2056423"/>
              <a:gd name="connsiteY5" fmla="*/ 3090812 h 4158881"/>
              <a:gd name="connsiteX6" fmla="*/ 2056423 w 2056423"/>
              <a:gd name="connsiteY6" fmla="*/ 3132088 h 4158881"/>
              <a:gd name="connsiteX7" fmla="*/ 1029630 w 2056423"/>
              <a:gd name="connsiteY7" fmla="*/ 4158881 h 4158881"/>
              <a:gd name="connsiteX8" fmla="*/ 2837 w 2056423"/>
              <a:gd name="connsiteY8" fmla="*/ 3132088 h 4158881"/>
              <a:gd name="connsiteX9" fmla="*/ 4921 w 2056423"/>
              <a:gd name="connsiteY9" fmla="*/ 3090812 h 4158881"/>
              <a:gd name="connsiteX10" fmla="*/ 0 w 2056423"/>
              <a:gd name="connsiteY10" fmla="*/ 3090812 h 4158881"/>
              <a:gd name="connsiteX11" fmla="*/ 0 w 2056423"/>
              <a:gd name="connsiteY11" fmla="*/ 1069239 h 4158881"/>
              <a:gd name="connsiteX12" fmla="*/ 2143 w 2056423"/>
              <a:gd name="connsiteY12" fmla="*/ 1069239 h 4158881"/>
              <a:gd name="connsiteX13" fmla="*/ 0 w 2056423"/>
              <a:gd name="connsiteY13" fmla="*/ 1026793 h 4158881"/>
              <a:gd name="connsiteX14" fmla="*/ 1026793 w 2056423"/>
              <a:gd name="connsiteY14" fmla="*/ 0 h 415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6423" h="4158881">
                <a:moveTo>
                  <a:pt x="1026793" y="0"/>
                </a:moveTo>
                <a:cubicBezTo>
                  <a:pt x="1593875" y="0"/>
                  <a:pt x="2053586" y="459711"/>
                  <a:pt x="2053586" y="1026793"/>
                </a:cubicBezTo>
                <a:lnTo>
                  <a:pt x="2051443" y="1069239"/>
                </a:lnTo>
                <a:lnTo>
                  <a:pt x="2056423" y="1069239"/>
                </a:lnTo>
                <a:lnTo>
                  <a:pt x="2056423" y="3090812"/>
                </a:lnTo>
                <a:lnTo>
                  <a:pt x="2054339" y="3090812"/>
                </a:lnTo>
                <a:lnTo>
                  <a:pt x="2056423" y="3132088"/>
                </a:lnTo>
                <a:cubicBezTo>
                  <a:pt x="2056423" y="3699170"/>
                  <a:pt x="1596712" y="4158881"/>
                  <a:pt x="1029630" y="4158881"/>
                </a:cubicBezTo>
                <a:cubicBezTo>
                  <a:pt x="462548" y="4158881"/>
                  <a:pt x="2837" y="3699170"/>
                  <a:pt x="2837" y="3132088"/>
                </a:cubicBezTo>
                <a:lnTo>
                  <a:pt x="4921" y="3090812"/>
                </a:lnTo>
                <a:lnTo>
                  <a:pt x="0" y="3090812"/>
                </a:lnTo>
                <a:lnTo>
                  <a:pt x="0" y="1069239"/>
                </a:lnTo>
                <a:lnTo>
                  <a:pt x="2143" y="1069239"/>
                </a:lnTo>
                <a:lnTo>
                  <a:pt x="0" y="1026793"/>
                </a:lnTo>
                <a:cubicBezTo>
                  <a:pt x="0" y="459711"/>
                  <a:pt x="459711" y="0"/>
                  <a:pt x="1026793" y="0"/>
                </a:cubicBez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latin typeface="Microsoft JhengHei" charset="-120"/>
              <a:ea typeface="Microsoft JhengHei" charset="-120"/>
              <a:cs typeface="Microsoft JhengHei" charset="-120"/>
            </a:endParaRPr>
          </a:p>
        </p:txBody>
      </p:sp>
      <p:sp>
        <p:nvSpPr>
          <p:cNvPr id="25" name="手繪多邊形 24">
            <a:extLst>
              <a:ext uri="{FF2B5EF4-FFF2-40B4-BE49-F238E27FC236}">
                <a16:creationId xmlns:a16="http://schemas.microsoft.com/office/drawing/2014/main" xmlns="" id="{7CEFAEF3-D750-4E49-B0BA-16DCCD06A5AB}"/>
              </a:ext>
            </a:extLst>
          </p:cNvPr>
          <p:cNvSpPr/>
          <p:nvPr/>
        </p:nvSpPr>
        <p:spPr>
          <a:xfrm>
            <a:off x="2395538" y="908050"/>
            <a:ext cx="2128837" cy="5184775"/>
          </a:xfrm>
          <a:custGeom>
            <a:avLst/>
            <a:gdLst>
              <a:gd name="connsiteX0" fmla="*/ 1026793 w 2056423"/>
              <a:gd name="connsiteY0" fmla="*/ 0 h 4158881"/>
              <a:gd name="connsiteX1" fmla="*/ 2053586 w 2056423"/>
              <a:gd name="connsiteY1" fmla="*/ 1026793 h 4158881"/>
              <a:gd name="connsiteX2" fmla="*/ 2051443 w 2056423"/>
              <a:gd name="connsiteY2" fmla="*/ 1069239 h 4158881"/>
              <a:gd name="connsiteX3" fmla="*/ 2056423 w 2056423"/>
              <a:gd name="connsiteY3" fmla="*/ 1069239 h 4158881"/>
              <a:gd name="connsiteX4" fmla="*/ 2056423 w 2056423"/>
              <a:gd name="connsiteY4" fmla="*/ 3090812 h 4158881"/>
              <a:gd name="connsiteX5" fmla="*/ 2054339 w 2056423"/>
              <a:gd name="connsiteY5" fmla="*/ 3090812 h 4158881"/>
              <a:gd name="connsiteX6" fmla="*/ 2056423 w 2056423"/>
              <a:gd name="connsiteY6" fmla="*/ 3132088 h 4158881"/>
              <a:gd name="connsiteX7" fmla="*/ 1029630 w 2056423"/>
              <a:gd name="connsiteY7" fmla="*/ 4158881 h 4158881"/>
              <a:gd name="connsiteX8" fmla="*/ 2837 w 2056423"/>
              <a:gd name="connsiteY8" fmla="*/ 3132088 h 4158881"/>
              <a:gd name="connsiteX9" fmla="*/ 4921 w 2056423"/>
              <a:gd name="connsiteY9" fmla="*/ 3090812 h 4158881"/>
              <a:gd name="connsiteX10" fmla="*/ 0 w 2056423"/>
              <a:gd name="connsiteY10" fmla="*/ 3090812 h 4158881"/>
              <a:gd name="connsiteX11" fmla="*/ 0 w 2056423"/>
              <a:gd name="connsiteY11" fmla="*/ 1069239 h 4158881"/>
              <a:gd name="connsiteX12" fmla="*/ 2143 w 2056423"/>
              <a:gd name="connsiteY12" fmla="*/ 1069239 h 4158881"/>
              <a:gd name="connsiteX13" fmla="*/ 0 w 2056423"/>
              <a:gd name="connsiteY13" fmla="*/ 1026793 h 4158881"/>
              <a:gd name="connsiteX14" fmla="*/ 1026793 w 2056423"/>
              <a:gd name="connsiteY14" fmla="*/ 0 h 415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6423" h="4158881">
                <a:moveTo>
                  <a:pt x="1026793" y="0"/>
                </a:moveTo>
                <a:cubicBezTo>
                  <a:pt x="1593875" y="0"/>
                  <a:pt x="2053586" y="459711"/>
                  <a:pt x="2053586" y="1026793"/>
                </a:cubicBezTo>
                <a:lnTo>
                  <a:pt x="2051443" y="1069239"/>
                </a:lnTo>
                <a:lnTo>
                  <a:pt x="2056423" y="1069239"/>
                </a:lnTo>
                <a:lnTo>
                  <a:pt x="2056423" y="3090812"/>
                </a:lnTo>
                <a:lnTo>
                  <a:pt x="2054339" y="3090812"/>
                </a:lnTo>
                <a:lnTo>
                  <a:pt x="2056423" y="3132088"/>
                </a:lnTo>
                <a:cubicBezTo>
                  <a:pt x="2056423" y="3699170"/>
                  <a:pt x="1596712" y="4158881"/>
                  <a:pt x="1029630" y="4158881"/>
                </a:cubicBezTo>
                <a:cubicBezTo>
                  <a:pt x="462548" y="4158881"/>
                  <a:pt x="2837" y="3699170"/>
                  <a:pt x="2837" y="3132088"/>
                </a:cubicBezTo>
                <a:lnTo>
                  <a:pt x="4921" y="3090812"/>
                </a:lnTo>
                <a:lnTo>
                  <a:pt x="0" y="3090812"/>
                </a:lnTo>
                <a:lnTo>
                  <a:pt x="0" y="1069239"/>
                </a:lnTo>
                <a:lnTo>
                  <a:pt x="2143" y="1069239"/>
                </a:lnTo>
                <a:lnTo>
                  <a:pt x="0" y="1026793"/>
                </a:lnTo>
                <a:cubicBezTo>
                  <a:pt x="0" y="459711"/>
                  <a:pt x="459711" y="0"/>
                  <a:pt x="1026793" y="0"/>
                </a:cubicBez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latin typeface="Microsoft JhengHei" charset="-120"/>
              <a:ea typeface="Microsoft JhengHei" charset="-120"/>
              <a:cs typeface="Microsoft JhengHei" charset="-120"/>
            </a:endParaRPr>
          </a:p>
        </p:txBody>
      </p:sp>
      <p:sp>
        <p:nvSpPr>
          <p:cNvPr id="26" name="手繪多邊形 25">
            <a:extLst>
              <a:ext uri="{FF2B5EF4-FFF2-40B4-BE49-F238E27FC236}">
                <a16:creationId xmlns:a16="http://schemas.microsoft.com/office/drawing/2014/main" xmlns="" id="{D076E5B9-C92F-43ED-87AA-9C7FB7A58B92}"/>
              </a:ext>
            </a:extLst>
          </p:cNvPr>
          <p:cNvSpPr/>
          <p:nvPr/>
        </p:nvSpPr>
        <p:spPr>
          <a:xfrm>
            <a:off x="4600575" y="908050"/>
            <a:ext cx="2128838" cy="5184775"/>
          </a:xfrm>
          <a:custGeom>
            <a:avLst/>
            <a:gdLst>
              <a:gd name="connsiteX0" fmla="*/ 1026793 w 2056423"/>
              <a:gd name="connsiteY0" fmla="*/ 0 h 4158881"/>
              <a:gd name="connsiteX1" fmla="*/ 2053586 w 2056423"/>
              <a:gd name="connsiteY1" fmla="*/ 1026793 h 4158881"/>
              <a:gd name="connsiteX2" fmla="*/ 2051443 w 2056423"/>
              <a:gd name="connsiteY2" fmla="*/ 1069239 h 4158881"/>
              <a:gd name="connsiteX3" fmla="*/ 2056423 w 2056423"/>
              <a:gd name="connsiteY3" fmla="*/ 1069239 h 4158881"/>
              <a:gd name="connsiteX4" fmla="*/ 2056423 w 2056423"/>
              <a:gd name="connsiteY4" fmla="*/ 3090812 h 4158881"/>
              <a:gd name="connsiteX5" fmla="*/ 2054339 w 2056423"/>
              <a:gd name="connsiteY5" fmla="*/ 3090812 h 4158881"/>
              <a:gd name="connsiteX6" fmla="*/ 2056423 w 2056423"/>
              <a:gd name="connsiteY6" fmla="*/ 3132088 h 4158881"/>
              <a:gd name="connsiteX7" fmla="*/ 1029630 w 2056423"/>
              <a:gd name="connsiteY7" fmla="*/ 4158881 h 4158881"/>
              <a:gd name="connsiteX8" fmla="*/ 2837 w 2056423"/>
              <a:gd name="connsiteY8" fmla="*/ 3132088 h 4158881"/>
              <a:gd name="connsiteX9" fmla="*/ 4921 w 2056423"/>
              <a:gd name="connsiteY9" fmla="*/ 3090812 h 4158881"/>
              <a:gd name="connsiteX10" fmla="*/ 0 w 2056423"/>
              <a:gd name="connsiteY10" fmla="*/ 3090812 h 4158881"/>
              <a:gd name="connsiteX11" fmla="*/ 0 w 2056423"/>
              <a:gd name="connsiteY11" fmla="*/ 1069239 h 4158881"/>
              <a:gd name="connsiteX12" fmla="*/ 2143 w 2056423"/>
              <a:gd name="connsiteY12" fmla="*/ 1069239 h 4158881"/>
              <a:gd name="connsiteX13" fmla="*/ 0 w 2056423"/>
              <a:gd name="connsiteY13" fmla="*/ 1026793 h 4158881"/>
              <a:gd name="connsiteX14" fmla="*/ 1026793 w 2056423"/>
              <a:gd name="connsiteY14" fmla="*/ 0 h 415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6423" h="4158881">
                <a:moveTo>
                  <a:pt x="1026793" y="0"/>
                </a:moveTo>
                <a:cubicBezTo>
                  <a:pt x="1593875" y="0"/>
                  <a:pt x="2053586" y="459711"/>
                  <a:pt x="2053586" y="1026793"/>
                </a:cubicBezTo>
                <a:lnTo>
                  <a:pt x="2051443" y="1069239"/>
                </a:lnTo>
                <a:lnTo>
                  <a:pt x="2056423" y="1069239"/>
                </a:lnTo>
                <a:lnTo>
                  <a:pt x="2056423" y="3090812"/>
                </a:lnTo>
                <a:lnTo>
                  <a:pt x="2054339" y="3090812"/>
                </a:lnTo>
                <a:lnTo>
                  <a:pt x="2056423" y="3132088"/>
                </a:lnTo>
                <a:cubicBezTo>
                  <a:pt x="2056423" y="3699170"/>
                  <a:pt x="1596712" y="4158881"/>
                  <a:pt x="1029630" y="4158881"/>
                </a:cubicBezTo>
                <a:cubicBezTo>
                  <a:pt x="462548" y="4158881"/>
                  <a:pt x="2837" y="3699170"/>
                  <a:pt x="2837" y="3132088"/>
                </a:cubicBezTo>
                <a:lnTo>
                  <a:pt x="4921" y="3090812"/>
                </a:lnTo>
                <a:lnTo>
                  <a:pt x="0" y="3090812"/>
                </a:lnTo>
                <a:lnTo>
                  <a:pt x="0" y="1069239"/>
                </a:lnTo>
                <a:lnTo>
                  <a:pt x="2143" y="1069239"/>
                </a:lnTo>
                <a:lnTo>
                  <a:pt x="0" y="1026793"/>
                </a:lnTo>
                <a:cubicBezTo>
                  <a:pt x="0" y="459711"/>
                  <a:pt x="459711" y="0"/>
                  <a:pt x="1026793" y="0"/>
                </a:cubicBez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latin typeface="Microsoft JhengHei" charset="-120"/>
              <a:ea typeface="Microsoft JhengHei" charset="-120"/>
              <a:cs typeface="Microsoft JhengHei" charset="-120"/>
            </a:endParaRPr>
          </a:p>
        </p:txBody>
      </p:sp>
      <p:sp>
        <p:nvSpPr>
          <p:cNvPr id="27" name="手繪多邊形 26">
            <a:extLst>
              <a:ext uri="{FF2B5EF4-FFF2-40B4-BE49-F238E27FC236}">
                <a16:creationId xmlns:a16="http://schemas.microsoft.com/office/drawing/2014/main" xmlns="" id="{4703996F-2DB6-4E29-A945-2996201EA4CA}"/>
              </a:ext>
            </a:extLst>
          </p:cNvPr>
          <p:cNvSpPr/>
          <p:nvPr/>
        </p:nvSpPr>
        <p:spPr>
          <a:xfrm>
            <a:off x="6861175" y="908050"/>
            <a:ext cx="2127250" cy="5184775"/>
          </a:xfrm>
          <a:custGeom>
            <a:avLst/>
            <a:gdLst>
              <a:gd name="connsiteX0" fmla="*/ 1026793 w 2056423"/>
              <a:gd name="connsiteY0" fmla="*/ 0 h 4158881"/>
              <a:gd name="connsiteX1" fmla="*/ 2053586 w 2056423"/>
              <a:gd name="connsiteY1" fmla="*/ 1026793 h 4158881"/>
              <a:gd name="connsiteX2" fmla="*/ 2051443 w 2056423"/>
              <a:gd name="connsiteY2" fmla="*/ 1069239 h 4158881"/>
              <a:gd name="connsiteX3" fmla="*/ 2056423 w 2056423"/>
              <a:gd name="connsiteY3" fmla="*/ 1069239 h 4158881"/>
              <a:gd name="connsiteX4" fmla="*/ 2056423 w 2056423"/>
              <a:gd name="connsiteY4" fmla="*/ 3090812 h 4158881"/>
              <a:gd name="connsiteX5" fmla="*/ 2054339 w 2056423"/>
              <a:gd name="connsiteY5" fmla="*/ 3090812 h 4158881"/>
              <a:gd name="connsiteX6" fmla="*/ 2056423 w 2056423"/>
              <a:gd name="connsiteY6" fmla="*/ 3132088 h 4158881"/>
              <a:gd name="connsiteX7" fmla="*/ 1029630 w 2056423"/>
              <a:gd name="connsiteY7" fmla="*/ 4158881 h 4158881"/>
              <a:gd name="connsiteX8" fmla="*/ 2837 w 2056423"/>
              <a:gd name="connsiteY8" fmla="*/ 3132088 h 4158881"/>
              <a:gd name="connsiteX9" fmla="*/ 4921 w 2056423"/>
              <a:gd name="connsiteY9" fmla="*/ 3090812 h 4158881"/>
              <a:gd name="connsiteX10" fmla="*/ 0 w 2056423"/>
              <a:gd name="connsiteY10" fmla="*/ 3090812 h 4158881"/>
              <a:gd name="connsiteX11" fmla="*/ 0 w 2056423"/>
              <a:gd name="connsiteY11" fmla="*/ 1069239 h 4158881"/>
              <a:gd name="connsiteX12" fmla="*/ 2143 w 2056423"/>
              <a:gd name="connsiteY12" fmla="*/ 1069239 h 4158881"/>
              <a:gd name="connsiteX13" fmla="*/ 0 w 2056423"/>
              <a:gd name="connsiteY13" fmla="*/ 1026793 h 4158881"/>
              <a:gd name="connsiteX14" fmla="*/ 1026793 w 2056423"/>
              <a:gd name="connsiteY14" fmla="*/ 0 h 415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6423" h="4158881">
                <a:moveTo>
                  <a:pt x="1026793" y="0"/>
                </a:moveTo>
                <a:cubicBezTo>
                  <a:pt x="1593875" y="0"/>
                  <a:pt x="2053586" y="459711"/>
                  <a:pt x="2053586" y="1026793"/>
                </a:cubicBezTo>
                <a:lnTo>
                  <a:pt x="2051443" y="1069239"/>
                </a:lnTo>
                <a:lnTo>
                  <a:pt x="2056423" y="1069239"/>
                </a:lnTo>
                <a:lnTo>
                  <a:pt x="2056423" y="3090812"/>
                </a:lnTo>
                <a:lnTo>
                  <a:pt x="2054339" y="3090812"/>
                </a:lnTo>
                <a:lnTo>
                  <a:pt x="2056423" y="3132088"/>
                </a:lnTo>
                <a:cubicBezTo>
                  <a:pt x="2056423" y="3699170"/>
                  <a:pt x="1596712" y="4158881"/>
                  <a:pt x="1029630" y="4158881"/>
                </a:cubicBezTo>
                <a:cubicBezTo>
                  <a:pt x="462548" y="4158881"/>
                  <a:pt x="2837" y="3699170"/>
                  <a:pt x="2837" y="3132088"/>
                </a:cubicBezTo>
                <a:lnTo>
                  <a:pt x="4921" y="3090812"/>
                </a:lnTo>
                <a:lnTo>
                  <a:pt x="0" y="3090812"/>
                </a:lnTo>
                <a:lnTo>
                  <a:pt x="0" y="1069239"/>
                </a:lnTo>
                <a:lnTo>
                  <a:pt x="2143" y="1069239"/>
                </a:lnTo>
                <a:lnTo>
                  <a:pt x="0" y="1026793"/>
                </a:lnTo>
                <a:cubicBezTo>
                  <a:pt x="0" y="459711"/>
                  <a:pt x="459711" y="0"/>
                  <a:pt x="1026793" y="0"/>
                </a:cubicBez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latin typeface="Microsoft JhengHei" charset="-120"/>
              <a:ea typeface="Microsoft JhengHei" charset="-120"/>
              <a:cs typeface="Microsoft JhengHei" charset="-120"/>
            </a:endParaRPr>
          </a:p>
        </p:txBody>
      </p:sp>
      <p:sp>
        <p:nvSpPr>
          <p:cNvPr id="28" name="文字方塊 27">
            <a:extLst>
              <a:ext uri="{FF2B5EF4-FFF2-40B4-BE49-F238E27FC236}">
                <a16:creationId xmlns:a16="http://schemas.microsoft.com/office/drawing/2014/main" xmlns="" id="{8340FB50-5492-42C2-9C3A-4F51A759B749}"/>
              </a:ext>
            </a:extLst>
          </p:cNvPr>
          <p:cNvSpPr txBox="1"/>
          <p:nvPr/>
        </p:nvSpPr>
        <p:spPr>
          <a:xfrm>
            <a:off x="234813" y="1293695"/>
            <a:ext cx="2102454" cy="1077218"/>
          </a:xfrm>
          <a:prstGeom prst="rect">
            <a:avLst/>
          </a:prstGeom>
          <a:noFill/>
        </p:spPr>
        <p:txBody>
          <a:bodyPr>
            <a:spAutoFit/>
          </a:bodyPr>
          <a:lstStyle/>
          <a:p>
            <a:pPr algn="ctr">
              <a:defRPr/>
            </a:pPr>
            <a:r>
              <a:rPr lang="en-US" altLang="zh-TW" sz="40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7</a:t>
            </a:r>
            <a:r>
              <a:rPr lang="zh-TW" altLang="en-US" sz="24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項</a:t>
            </a:r>
            <a:endParaRPr lang="en-US" altLang="zh-TW" sz="24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4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核心素養要項</a:t>
            </a:r>
          </a:p>
        </p:txBody>
      </p:sp>
      <p:sp>
        <p:nvSpPr>
          <p:cNvPr id="30" name="文字方塊 29">
            <a:extLst>
              <a:ext uri="{FF2B5EF4-FFF2-40B4-BE49-F238E27FC236}">
                <a16:creationId xmlns:a16="http://schemas.microsoft.com/office/drawing/2014/main" xmlns="" id="{0E9321E6-F9B2-4B2B-AD74-2BEA8A7D6946}"/>
              </a:ext>
            </a:extLst>
          </p:cNvPr>
          <p:cNvSpPr txBox="1"/>
          <p:nvPr/>
        </p:nvSpPr>
        <p:spPr>
          <a:xfrm>
            <a:off x="2414158" y="1293695"/>
            <a:ext cx="2102454" cy="1077218"/>
          </a:xfrm>
          <a:prstGeom prst="rect">
            <a:avLst/>
          </a:prstGeom>
          <a:noFill/>
        </p:spPr>
        <p:txBody>
          <a:bodyPr>
            <a:spAutoFit/>
          </a:bodyPr>
          <a:lstStyle/>
          <a:p>
            <a:pPr algn="ctr">
              <a:defRPr/>
            </a:pPr>
            <a:r>
              <a:rPr lang="zh-TW" altLang="en-US" sz="4000" b="1" dirty="0">
                <a:solidFill>
                  <a:srgbClr val="009B47"/>
                </a:solidFill>
                <a:effectLst>
                  <a:innerShdw blurRad="63500" dist="101600" dir="13500000">
                    <a:prstClr val="black">
                      <a:alpha val="50000"/>
                    </a:prstClr>
                  </a:innerShdw>
                </a:effectLst>
                <a:latin typeface="Microsoft JhengHei" charset="-120"/>
                <a:ea typeface="Microsoft JhengHei" charset="-120"/>
                <a:cs typeface="Microsoft JhengHei" charset="-120"/>
              </a:rPr>
              <a:t> </a:t>
            </a:r>
            <a:r>
              <a:rPr lang="en-US" altLang="zh-TW" sz="4000" b="1" dirty="0">
                <a:solidFill>
                  <a:srgbClr val="009B47"/>
                </a:solidFill>
                <a:effectLst>
                  <a:innerShdw blurRad="63500" dist="101600" dir="13500000">
                    <a:prstClr val="black">
                      <a:alpha val="50000"/>
                    </a:prstClr>
                  </a:innerShdw>
                </a:effectLst>
                <a:latin typeface="Microsoft JhengHei" charset="-120"/>
                <a:ea typeface="Microsoft JhengHei" charset="-120"/>
                <a:cs typeface="Microsoft JhengHei" charset="-120"/>
              </a:rPr>
              <a:t>4</a:t>
            </a:r>
            <a:r>
              <a:rPr lang="zh-TW" altLang="en-US" sz="2400" b="1" dirty="0">
                <a:solidFill>
                  <a:srgbClr val="009B47"/>
                </a:solidFill>
                <a:effectLst>
                  <a:innerShdw blurRad="63500" dist="101600" dir="13500000">
                    <a:prstClr val="black">
                      <a:alpha val="50000"/>
                    </a:prstClr>
                  </a:innerShdw>
                </a:effectLst>
                <a:latin typeface="Microsoft JhengHei" charset="-120"/>
                <a:ea typeface="Microsoft JhengHei" charset="-120"/>
                <a:cs typeface="Microsoft JhengHei" charset="-120"/>
              </a:rPr>
              <a:t>項</a:t>
            </a:r>
            <a:endParaRPr lang="en-US" altLang="zh-TW" sz="2400" b="1" dirty="0">
              <a:solidFill>
                <a:srgbClr val="009B47"/>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400" b="1" dirty="0">
                <a:solidFill>
                  <a:srgbClr val="009B47"/>
                </a:solidFill>
                <a:effectLst>
                  <a:innerShdw blurRad="63500" dist="101600" dir="13500000">
                    <a:prstClr val="black">
                      <a:alpha val="50000"/>
                    </a:prstClr>
                  </a:innerShdw>
                </a:effectLst>
                <a:latin typeface="Microsoft JhengHei" charset="-120"/>
                <a:ea typeface="Microsoft JhengHei" charset="-120"/>
                <a:cs typeface="Microsoft JhengHei" charset="-120"/>
              </a:rPr>
              <a:t>政策議題</a:t>
            </a:r>
          </a:p>
        </p:txBody>
      </p:sp>
      <p:sp>
        <p:nvSpPr>
          <p:cNvPr id="29" name="文字方塊 28">
            <a:extLst>
              <a:ext uri="{FF2B5EF4-FFF2-40B4-BE49-F238E27FC236}">
                <a16:creationId xmlns:a16="http://schemas.microsoft.com/office/drawing/2014/main" xmlns="" id="{F4B9945D-C8AE-4C52-AB10-F75FAD83E3B5}"/>
              </a:ext>
            </a:extLst>
          </p:cNvPr>
          <p:cNvSpPr txBox="1"/>
          <p:nvPr/>
        </p:nvSpPr>
        <p:spPr>
          <a:xfrm>
            <a:off x="544513" y="2381250"/>
            <a:ext cx="1465262" cy="3636963"/>
          </a:xfrm>
          <a:prstGeom prst="rect">
            <a:avLst/>
          </a:prstGeom>
          <a:noFill/>
        </p:spPr>
        <p:txBody>
          <a:bodyPr>
            <a:spAutoFit/>
          </a:bodyPr>
          <a:lstStyle/>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科技</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生命</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國際</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閱讀素養</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多元文化</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品德</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資訊</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endParaRPr lang="zh-TW" altLang="en-US" sz="2400" dirty="0">
              <a:solidFill>
                <a:schemeClr val="tx1">
                  <a:lumMod val="85000"/>
                  <a:lumOff val="15000"/>
                </a:schemeClr>
              </a:solidFill>
              <a:latin typeface="Microsoft JhengHei" charset="-120"/>
              <a:ea typeface="Microsoft JhengHei" charset="-120"/>
              <a:cs typeface="Microsoft JhengHei" charset="-120"/>
            </a:endParaRPr>
          </a:p>
        </p:txBody>
      </p:sp>
      <p:sp>
        <p:nvSpPr>
          <p:cNvPr id="32" name="文字方塊 31">
            <a:extLst>
              <a:ext uri="{FF2B5EF4-FFF2-40B4-BE49-F238E27FC236}">
                <a16:creationId xmlns:a16="http://schemas.microsoft.com/office/drawing/2014/main" xmlns="" id="{D4826657-EED1-4234-A225-52C442913B85}"/>
              </a:ext>
            </a:extLst>
          </p:cNvPr>
          <p:cNvSpPr txBox="1"/>
          <p:nvPr/>
        </p:nvSpPr>
        <p:spPr>
          <a:xfrm>
            <a:off x="2738438" y="2663825"/>
            <a:ext cx="1465262" cy="1865313"/>
          </a:xfrm>
          <a:prstGeom prst="rect">
            <a:avLst/>
          </a:prstGeom>
          <a:noFill/>
        </p:spPr>
        <p:txBody>
          <a:bodyPr>
            <a:spAutoFit/>
          </a:bodyPr>
          <a:lstStyle/>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人權</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海洋</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環境</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性別平等</a:t>
            </a:r>
          </a:p>
        </p:txBody>
      </p:sp>
      <p:sp>
        <p:nvSpPr>
          <p:cNvPr id="33" name="文字方塊 32">
            <a:extLst>
              <a:ext uri="{FF2B5EF4-FFF2-40B4-BE49-F238E27FC236}">
                <a16:creationId xmlns:a16="http://schemas.microsoft.com/office/drawing/2014/main" xmlns="" id="{9F2D523E-DC99-443E-8ECD-AEC911BD1C56}"/>
              </a:ext>
            </a:extLst>
          </p:cNvPr>
          <p:cNvSpPr txBox="1"/>
          <p:nvPr/>
        </p:nvSpPr>
        <p:spPr>
          <a:xfrm>
            <a:off x="4943297" y="1293695"/>
            <a:ext cx="1465347" cy="1077218"/>
          </a:xfrm>
          <a:prstGeom prst="rect">
            <a:avLst/>
          </a:prstGeom>
          <a:noFill/>
        </p:spPr>
        <p:txBody>
          <a:bodyPr>
            <a:spAutoFit/>
          </a:bodyPr>
          <a:lstStyle/>
          <a:p>
            <a:pPr algn="ctr">
              <a:defRPr/>
            </a:pPr>
            <a:r>
              <a:rPr lang="zh-TW" altLang="en-US" sz="4000" b="1" dirty="0">
                <a:solidFill>
                  <a:srgbClr val="E5AC02"/>
                </a:solidFill>
                <a:effectLst>
                  <a:innerShdw blurRad="63500" dist="101600" dir="13500000">
                    <a:prstClr val="black">
                      <a:alpha val="50000"/>
                    </a:prstClr>
                  </a:innerShdw>
                </a:effectLst>
                <a:latin typeface="Microsoft JhengHei" charset="-120"/>
                <a:ea typeface="Microsoft JhengHei" charset="-120"/>
                <a:cs typeface="Microsoft JhengHei" charset="-120"/>
              </a:rPr>
              <a:t> </a:t>
            </a:r>
            <a:r>
              <a:rPr lang="en-US" altLang="zh-TW" sz="4000" b="1" dirty="0">
                <a:solidFill>
                  <a:srgbClr val="E5AC02"/>
                </a:solidFill>
                <a:effectLst>
                  <a:innerShdw blurRad="63500" dist="101600" dir="13500000">
                    <a:prstClr val="black">
                      <a:alpha val="50000"/>
                    </a:prstClr>
                  </a:innerShdw>
                </a:effectLst>
                <a:latin typeface="Microsoft JhengHei" charset="-120"/>
                <a:ea typeface="Microsoft JhengHei" charset="-120"/>
                <a:cs typeface="Microsoft JhengHei" charset="-120"/>
              </a:rPr>
              <a:t>4</a:t>
            </a:r>
            <a:r>
              <a:rPr lang="zh-TW" altLang="en-US" sz="2400" b="1" dirty="0">
                <a:solidFill>
                  <a:srgbClr val="E5AC02"/>
                </a:solidFill>
                <a:effectLst>
                  <a:innerShdw blurRad="63500" dist="101600" dir="13500000">
                    <a:prstClr val="black">
                      <a:alpha val="50000"/>
                    </a:prstClr>
                  </a:innerShdw>
                </a:effectLst>
                <a:latin typeface="Microsoft JhengHei" charset="-120"/>
                <a:ea typeface="Microsoft JhengHei" charset="-120"/>
                <a:cs typeface="Microsoft JhengHei" charset="-120"/>
              </a:rPr>
              <a:t>項</a:t>
            </a:r>
            <a:endParaRPr lang="en-US" altLang="zh-TW" sz="2400" b="1" dirty="0">
              <a:solidFill>
                <a:srgbClr val="E5AC02"/>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400" b="1" dirty="0">
                <a:solidFill>
                  <a:srgbClr val="E5AC02"/>
                </a:solidFill>
                <a:effectLst>
                  <a:innerShdw blurRad="63500" dist="101600" dir="13500000">
                    <a:prstClr val="black">
                      <a:alpha val="50000"/>
                    </a:prstClr>
                  </a:innerShdw>
                </a:effectLst>
                <a:latin typeface="Microsoft JhengHei" charset="-120"/>
                <a:ea typeface="Microsoft JhengHei" charset="-120"/>
                <a:cs typeface="Microsoft JhengHei" charset="-120"/>
              </a:rPr>
              <a:t>獨立設科</a:t>
            </a:r>
          </a:p>
        </p:txBody>
      </p:sp>
      <p:sp>
        <p:nvSpPr>
          <p:cNvPr id="34" name="文字方塊 33">
            <a:extLst>
              <a:ext uri="{FF2B5EF4-FFF2-40B4-BE49-F238E27FC236}">
                <a16:creationId xmlns:a16="http://schemas.microsoft.com/office/drawing/2014/main" xmlns="" id="{B17DA14D-5EC6-45E9-8375-071686AC4C37}"/>
              </a:ext>
            </a:extLst>
          </p:cNvPr>
          <p:cNvSpPr txBox="1"/>
          <p:nvPr/>
        </p:nvSpPr>
        <p:spPr>
          <a:xfrm>
            <a:off x="7203352" y="1138543"/>
            <a:ext cx="1465347" cy="1446550"/>
          </a:xfrm>
          <a:prstGeom prst="rect">
            <a:avLst/>
          </a:prstGeom>
          <a:noFill/>
        </p:spPr>
        <p:txBody>
          <a:bodyPr>
            <a:spAutoFit/>
          </a:bodyPr>
          <a:lstStyle/>
          <a:p>
            <a:pPr algn="ctr">
              <a:defRPr/>
            </a:pPr>
            <a:r>
              <a:rPr lang="en-US" altLang="zh-TW" sz="4000" b="1" dirty="0">
                <a:solidFill>
                  <a:srgbClr val="C00000"/>
                </a:solidFill>
                <a:effectLst>
                  <a:innerShdw blurRad="63500" dist="101600" dir="13500000">
                    <a:prstClr val="black">
                      <a:alpha val="50000"/>
                    </a:prstClr>
                  </a:innerShdw>
                </a:effectLst>
                <a:latin typeface="Microsoft JhengHei" charset="-120"/>
                <a:ea typeface="Microsoft JhengHei" charset="-120"/>
                <a:cs typeface="Microsoft JhengHei" charset="-120"/>
              </a:rPr>
              <a:t>7</a:t>
            </a:r>
            <a:r>
              <a:rPr lang="zh-TW" altLang="en-US" sz="2400" b="1" dirty="0">
                <a:solidFill>
                  <a:srgbClr val="C00000"/>
                </a:solidFill>
                <a:effectLst>
                  <a:innerShdw blurRad="63500" dist="101600" dir="13500000">
                    <a:prstClr val="black">
                      <a:alpha val="50000"/>
                    </a:prstClr>
                  </a:innerShdw>
                </a:effectLst>
                <a:latin typeface="Microsoft JhengHei" charset="-120"/>
                <a:ea typeface="Microsoft JhengHei" charset="-120"/>
                <a:cs typeface="Microsoft JhengHei" charset="-120"/>
              </a:rPr>
              <a:t>項</a:t>
            </a:r>
            <a:endParaRPr lang="en-US" altLang="zh-TW" sz="2400" b="1" dirty="0">
              <a:solidFill>
                <a:srgbClr val="C00000"/>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400" b="1" dirty="0">
                <a:solidFill>
                  <a:srgbClr val="C00000"/>
                </a:solidFill>
                <a:effectLst>
                  <a:innerShdw blurRad="63500" dist="101600" dir="13500000">
                    <a:prstClr val="black">
                      <a:alpha val="50000"/>
                    </a:prstClr>
                  </a:innerShdw>
                </a:effectLst>
                <a:latin typeface="Microsoft JhengHei" charset="-120"/>
                <a:ea typeface="Microsoft JhengHei" charset="-120"/>
                <a:cs typeface="Microsoft JhengHei" charset="-120"/>
              </a:rPr>
              <a:t>學科納為</a:t>
            </a:r>
            <a:endParaRPr lang="en-US" altLang="zh-TW" sz="2400" b="1" dirty="0">
              <a:solidFill>
                <a:srgbClr val="C00000"/>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400" b="1" dirty="0">
                <a:solidFill>
                  <a:srgbClr val="C00000"/>
                </a:solidFill>
                <a:effectLst>
                  <a:innerShdw blurRad="63500" dist="101600" dir="13500000">
                    <a:prstClr val="black">
                      <a:alpha val="50000"/>
                    </a:prstClr>
                  </a:innerShdw>
                </a:effectLst>
                <a:latin typeface="Microsoft JhengHei" charset="-120"/>
                <a:ea typeface="Microsoft JhengHei" charset="-120"/>
                <a:cs typeface="Microsoft JhengHei" charset="-120"/>
              </a:rPr>
              <a:t>學習重點</a:t>
            </a:r>
          </a:p>
        </p:txBody>
      </p:sp>
      <p:sp>
        <p:nvSpPr>
          <p:cNvPr id="35" name="文字方塊 34">
            <a:extLst>
              <a:ext uri="{FF2B5EF4-FFF2-40B4-BE49-F238E27FC236}">
                <a16:creationId xmlns:a16="http://schemas.microsoft.com/office/drawing/2014/main" xmlns="" id="{795C5CCD-47C3-4810-A61F-38957C5326A4}"/>
              </a:ext>
            </a:extLst>
          </p:cNvPr>
          <p:cNvSpPr txBox="1"/>
          <p:nvPr/>
        </p:nvSpPr>
        <p:spPr>
          <a:xfrm>
            <a:off x="4943475" y="2636838"/>
            <a:ext cx="1465263" cy="2268537"/>
          </a:xfrm>
          <a:prstGeom prst="rect">
            <a:avLst/>
          </a:prstGeom>
          <a:noFill/>
        </p:spPr>
        <p:txBody>
          <a:bodyPr>
            <a:spAutoFit/>
          </a:bodyPr>
          <a:lstStyle/>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科技</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生命</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資訊</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生涯規畫</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endParaRPr lang="zh-TW" altLang="en-US" sz="2400" dirty="0">
              <a:solidFill>
                <a:schemeClr val="tx1">
                  <a:lumMod val="85000"/>
                  <a:lumOff val="15000"/>
                </a:schemeClr>
              </a:solidFill>
              <a:latin typeface="Microsoft JhengHei" charset="-120"/>
              <a:ea typeface="Microsoft JhengHei" charset="-120"/>
              <a:cs typeface="Microsoft JhengHei" charset="-120"/>
            </a:endParaRPr>
          </a:p>
        </p:txBody>
      </p:sp>
      <p:sp>
        <p:nvSpPr>
          <p:cNvPr id="36" name="文字方塊 35">
            <a:extLst>
              <a:ext uri="{FF2B5EF4-FFF2-40B4-BE49-F238E27FC236}">
                <a16:creationId xmlns:a16="http://schemas.microsoft.com/office/drawing/2014/main" xmlns="" id="{67859293-F48C-4D43-A942-C9E9B22B8703}"/>
              </a:ext>
            </a:extLst>
          </p:cNvPr>
          <p:cNvSpPr txBox="1"/>
          <p:nvPr/>
        </p:nvSpPr>
        <p:spPr>
          <a:xfrm>
            <a:off x="7212013" y="2663825"/>
            <a:ext cx="1465262" cy="3195638"/>
          </a:xfrm>
          <a:prstGeom prst="rect">
            <a:avLst/>
          </a:prstGeom>
          <a:noFill/>
        </p:spPr>
        <p:txBody>
          <a:bodyPr>
            <a:spAutoFit/>
          </a:bodyPr>
          <a:lstStyle/>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原住民族</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能源</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防災</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家庭</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安全</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法治</a:t>
            </a:r>
            <a:endParaRPr lang="en-US" altLang="zh-TW" sz="2400" dirty="0">
              <a:solidFill>
                <a:schemeClr val="tx1">
                  <a:lumMod val="85000"/>
                  <a:lumOff val="15000"/>
                </a:schemeClr>
              </a:solidFill>
              <a:latin typeface="Microsoft JhengHei" charset="-120"/>
              <a:ea typeface="Microsoft JhengHei" charset="-120"/>
              <a:cs typeface="Microsoft JhengHei" charset="-120"/>
            </a:endParaRPr>
          </a:p>
          <a:p>
            <a:pPr algn="ctr">
              <a:lnSpc>
                <a:spcPct val="120000"/>
              </a:lnSpc>
              <a:defRPr/>
            </a:pPr>
            <a:r>
              <a:rPr lang="zh-TW" altLang="en-US" sz="2400" dirty="0">
                <a:solidFill>
                  <a:schemeClr val="tx1">
                    <a:lumMod val="85000"/>
                    <a:lumOff val="15000"/>
                  </a:schemeClr>
                </a:solidFill>
                <a:latin typeface="Microsoft JhengHei" charset="-120"/>
                <a:ea typeface="Microsoft JhengHei" charset="-120"/>
                <a:cs typeface="Microsoft JhengHei" charset="-120"/>
              </a:rPr>
              <a:t>戶外教育</a:t>
            </a:r>
          </a:p>
        </p:txBody>
      </p:sp>
      <p:pic>
        <p:nvPicPr>
          <p:cNvPr id="137230" name="圖片 1">
            <a:extLst>
              <a:ext uri="{FF2B5EF4-FFF2-40B4-BE49-F238E27FC236}">
                <a16:creationId xmlns:a16="http://schemas.microsoft.com/office/drawing/2014/main" xmlns="" id="{A8324519-707C-485E-8EEC-351ACB2C6C0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063" y="57150"/>
            <a:ext cx="8340725" cy="112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a:extLst>
              <a:ext uri="{FF2B5EF4-FFF2-40B4-BE49-F238E27FC236}">
                <a16:creationId xmlns:a16="http://schemas.microsoft.com/office/drawing/2014/main" xmlns="" id="{17129DFF-BA39-47E2-B995-746975FBC91D}"/>
              </a:ext>
            </a:extLst>
          </p:cNvPr>
          <p:cNvSpPr>
            <a:spLocks noGrp="1"/>
          </p:cNvSpPr>
          <p:nvPr>
            <p:ph type="title" idx="4294967295"/>
          </p:nvPr>
        </p:nvSpPr>
        <p:spPr>
          <a:xfrm>
            <a:off x="1619250" y="1171575"/>
            <a:ext cx="6048375" cy="681038"/>
          </a:xfrm>
        </p:spPr>
        <p:txBody>
          <a:bodyPr>
            <a:normAutofit fontScale="90000"/>
          </a:bodyPr>
          <a:lstStyle/>
          <a:p>
            <a:pPr eaLnBrk="1" hangingPunct="1">
              <a:defRPr/>
            </a:pPr>
            <a:r>
              <a:rPr lang="zh-TW" altLang="en-US" sz="3200" b="1" dirty="0">
                <a:latin typeface="Microsoft JhengHei" charset="-120"/>
                <a:ea typeface="Microsoft JhengHei" charset="-120"/>
                <a:cs typeface="Microsoft JhengHei" charset="-120"/>
              </a:rPr>
              <a:t>議題的融入各領域/科目學習重點</a:t>
            </a:r>
          </a:p>
        </p:txBody>
      </p:sp>
      <p:pic>
        <p:nvPicPr>
          <p:cNvPr id="139267" name="圖片 15">
            <a:extLst>
              <a:ext uri="{FF2B5EF4-FFF2-40B4-BE49-F238E27FC236}">
                <a16:creationId xmlns:a16="http://schemas.microsoft.com/office/drawing/2014/main" xmlns="" id="{F90096C3-B45E-4D59-98E4-23207DA0CBD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10313" t="2655" b="5038"/>
          <a:stretch>
            <a:fillRect/>
          </a:stretch>
        </p:blipFill>
        <p:spPr bwMode="auto">
          <a:xfrm>
            <a:off x="1878013" y="1852613"/>
            <a:ext cx="5588000" cy="431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投影片編號版面配置區 2">
            <a:extLst>
              <a:ext uri="{FF2B5EF4-FFF2-40B4-BE49-F238E27FC236}">
                <a16:creationId xmlns:a16="http://schemas.microsoft.com/office/drawing/2014/main" xmlns="" id="{C73AB2CE-9B7A-4FEB-A140-3659EE2B53A4}"/>
              </a:ext>
            </a:extLst>
          </p:cNvPr>
          <p:cNvSpPr txBox="1">
            <a:spLocks noGrp="1" noChangeArrowheads="1"/>
          </p:cNvSpPr>
          <p:nvPr/>
        </p:nvSpPr>
        <p:spPr bwMode="auto">
          <a:xfrm>
            <a:off x="6457950" y="6356350"/>
            <a:ext cx="20574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r" eaLnBrk="1" hangingPunct="1">
              <a:spcBef>
                <a:spcPct val="0"/>
              </a:spcBef>
              <a:buFontTx/>
              <a:buNone/>
            </a:pPr>
            <a:fld id="{5F32F5C8-F9BA-4A4D-962D-E969AEC3DE3B}" type="slidenum">
              <a:rPr lang="zh-TW" altLang="zh-TW" sz="1200">
                <a:solidFill>
                  <a:srgbClr val="898989"/>
                </a:solidFill>
                <a:latin typeface="Arial" panose="020B0604020202020204" pitchFamily="34" charset="0"/>
                <a:ea typeface="新細明體" panose="02020500000000000000" pitchFamily="18" charset="-120"/>
              </a:rPr>
              <a:pPr algn="r" eaLnBrk="1" hangingPunct="1">
                <a:spcBef>
                  <a:spcPct val="0"/>
                </a:spcBef>
                <a:buFontTx/>
                <a:buNone/>
              </a:pPr>
              <a:t>55</a:t>
            </a:fld>
            <a:endParaRPr lang="zh-TW" altLang="zh-TW" sz="1200">
              <a:solidFill>
                <a:srgbClr val="898989"/>
              </a:solidFill>
              <a:latin typeface="Arial" panose="020B0604020202020204" pitchFamily="34" charset="0"/>
              <a:ea typeface="新細明體" panose="02020500000000000000" pitchFamily="18" charset="-120"/>
            </a:endParaRPr>
          </a:p>
        </p:txBody>
      </p:sp>
      <p:sp>
        <p:nvSpPr>
          <p:cNvPr id="5" name="文字方塊 4">
            <a:extLst>
              <a:ext uri="{FF2B5EF4-FFF2-40B4-BE49-F238E27FC236}">
                <a16:creationId xmlns:a16="http://schemas.microsoft.com/office/drawing/2014/main" xmlns="" id="{FE60C5EA-FEAA-4044-A92C-389209975F70}"/>
              </a:ext>
            </a:extLst>
          </p:cNvPr>
          <p:cNvSpPr txBox="1"/>
          <p:nvPr/>
        </p:nvSpPr>
        <p:spPr>
          <a:xfrm>
            <a:off x="827088" y="333375"/>
            <a:ext cx="6010275" cy="706438"/>
          </a:xfrm>
          <a:prstGeom prst="rect">
            <a:avLst/>
          </a:prstGeom>
          <a:noFill/>
        </p:spPr>
        <p:txBody>
          <a:bodyPr>
            <a:spAutoFit/>
          </a:bodyPr>
          <a:lstStyle/>
          <a:p>
            <a:pPr>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三、議題融入的作法</a:t>
            </a:r>
            <a:r>
              <a:rPr lang="en-US"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(1/3)</a:t>
            </a:r>
            <a:endPar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手繪多邊形 42">
            <a:extLst>
              <a:ext uri="{FF2B5EF4-FFF2-40B4-BE49-F238E27FC236}">
                <a16:creationId xmlns:a16="http://schemas.microsoft.com/office/drawing/2014/main" xmlns="" id="{06E66E9F-88C2-41FD-8055-F52C87DAB0D5}"/>
              </a:ext>
            </a:extLst>
          </p:cNvPr>
          <p:cNvSpPr/>
          <p:nvPr/>
        </p:nvSpPr>
        <p:spPr>
          <a:xfrm>
            <a:off x="1316038" y="1912938"/>
            <a:ext cx="6689725" cy="1100137"/>
          </a:xfrm>
          <a:custGeom>
            <a:avLst/>
            <a:gdLst>
              <a:gd name="connsiteX0" fmla="*/ 156558 w 6690114"/>
              <a:gd name="connsiteY0" fmla="*/ 0 h 486051"/>
              <a:gd name="connsiteX1" fmla="*/ 6533556 w 6690114"/>
              <a:gd name="connsiteY1" fmla="*/ 0 h 486051"/>
              <a:gd name="connsiteX2" fmla="*/ 6690114 w 6690114"/>
              <a:gd name="connsiteY2" fmla="*/ 156558 h 486051"/>
              <a:gd name="connsiteX3" fmla="*/ 6690114 w 6690114"/>
              <a:gd name="connsiteY3" fmla="*/ 486051 h 486051"/>
              <a:gd name="connsiteX4" fmla="*/ 0 w 6690114"/>
              <a:gd name="connsiteY4" fmla="*/ 486051 h 486051"/>
              <a:gd name="connsiteX5" fmla="*/ 0 w 6690114"/>
              <a:gd name="connsiteY5" fmla="*/ 156558 h 486051"/>
              <a:gd name="connsiteX6" fmla="*/ 156558 w 6690114"/>
              <a:gd name="connsiteY6" fmla="*/ 0 h 48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0114" h="486051">
                <a:moveTo>
                  <a:pt x="156558" y="0"/>
                </a:moveTo>
                <a:lnTo>
                  <a:pt x="6533556" y="0"/>
                </a:lnTo>
                <a:cubicBezTo>
                  <a:pt x="6620021" y="0"/>
                  <a:pt x="6690114" y="70093"/>
                  <a:pt x="6690114" y="156558"/>
                </a:cubicBezTo>
                <a:lnTo>
                  <a:pt x="6690114" y="486051"/>
                </a:lnTo>
                <a:lnTo>
                  <a:pt x="0" y="486051"/>
                </a:lnTo>
                <a:lnTo>
                  <a:pt x="0" y="156558"/>
                </a:lnTo>
                <a:cubicBezTo>
                  <a:pt x="0" y="70093"/>
                  <a:pt x="70093" y="0"/>
                  <a:pt x="156558" y="0"/>
                </a:cubicBezTo>
                <a:close/>
              </a:path>
            </a:pathLst>
          </a:custGeom>
          <a:gradFill>
            <a:gsLst>
              <a:gs pos="99000">
                <a:srgbClr val="379B4E"/>
              </a:gs>
              <a:gs pos="0">
                <a:srgbClr val="379B4E"/>
              </a:gs>
            </a:gsLst>
            <a:lin ang="16200000" scaled="0"/>
          </a:gra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4" name="橢圓 43">
            <a:extLst>
              <a:ext uri="{FF2B5EF4-FFF2-40B4-BE49-F238E27FC236}">
                <a16:creationId xmlns:a16="http://schemas.microsoft.com/office/drawing/2014/main" xmlns="" id="{6F5CB8E1-B6E9-4B32-B7D8-4BB82F47E23A}"/>
              </a:ext>
            </a:extLst>
          </p:cNvPr>
          <p:cNvSpPr/>
          <p:nvPr/>
        </p:nvSpPr>
        <p:spPr>
          <a:xfrm>
            <a:off x="3168650" y="2814638"/>
            <a:ext cx="3032125" cy="2984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6" name="矩形 35">
            <a:extLst>
              <a:ext uri="{FF2B5EF4-FFF2-40B4-BE49-F238E27FC236}">
                <a16:creationId xmlns:a16="http://schemas.microsoft.com/office/drawing/2014/main" xmlns="" id="{E72051E2-7692-4453-8750-33FF2DCBF524}"/>
              </a:ext>
            </a:extLst>
          </p:cNvPr>
          <p:cNvSpPr/>
          <p:nvPr/>
        </p:nvSpPr>
        <p:spPr>
          <a:xfrm>
            <a:off x="4654550" y="2882900"/>
            <a:ext cx="1789113" cy="977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7" name="矩形 36">
            <a:extLst>
              <a:ext uri="{FF2B5EF4-FFF2-40B4-BE49-F238E27FC236}">
                <a16:creationId xmlns:a16="http://schemas.microsoft.com/office/drawing/2014/main" xmlns="" id="{BD0EAC42-9D23-43B6-A3A8-0441F01CE7F3}"/>
              </a:ext>
            </a:extLst>
          </p:cNvPr>
          <p:cNvSpPr/>
          <p:nvPr/>
        </p:nvSpPr>
        <p:spPr>
          <a:xfrm>
            <a:off x="4654550" y="3573463"/>
            <a:ext cx="1789113" cy="719137"/>
          </a:xfrm>
          <a:prstGeom prst="rect">
            <a:avLst/>
          </a:prstGeom>
          <a:solidFill>
            <a:srgbClr val="379B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009B47"/>
              </a:solidFill>
            </a:endParaRPr>
          </a:p>
        </p:txBody>
      </p:sp>
      <p:sp>
        <p:nvSpPr>
          <p:cNvPr id="38" name="矩形 37">
            <a:extLst>
              <a:ext uri="{FF2B5EF4-FFF2-40B4-BE49-F238E27FC236}">
                <a16:creationId xmlns:a16="http://schemas.microsoft.com/office/drawing/2014/main" xmlns="" id="{76D6912B-5DA8-483A-ACDF-2AF4A621CCDE}"/>
              </a:ext>
            </a:extLst>
          </p:cNvPr>
          <p:cNvSpPr/>
          <p:nvPr/>
        </p:nvSpPr>
        <p:spPr>
          <a:xfrm>
            <a:off x="4660900" y="4292600"/>
            <a:ext cx="1824038" cy="996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矩形 38">
            <a:extLst>
              <a:ext uri="{FF2B5EF4-FFF2-40B4-BE49-F238E27FC236}">
                <a16:creationId xmlns:a16="http://schemas.microsoft.com/office/drawing/2014/main" xmlns="" id="{37FFD817-E5BB-4D4A-A762-8A4B501FFAC3}"/>
              </a:ext>
            </a:extLst>
          </p:cNvPr>
          <p:cNvSpPr/>
          <p:nvPr/>
        </p:nvSpPr>
        <p:spPr>
          <a:xfrm>
            <a:off x="4660900" y="5033963"/>
            <a:ext cx="1782763" cy="833437"/>
          </a:xfrm>
          <a:prstGeom prst="rect">
            <a:avLst/>
          </a:prstGeom>
          <a:solidFill>
            <a:srgbClr val="DB3F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320" name="標題 1">
            <a:extLst>
              <a:ext uri="{FF2B5EF4-FFF2-40B4-BE49-F238E27FC236}">
                <a16:creationId xmlns:a16="http://schemas.microsoft.com/office/drawing/2014/main" xmlns="" id="{379E2AFC-D003-4D2D-99C9-6B659A1BD8C2}"/>
              </a:ext>
            </a:extLst>
          </p:cNvPr>
          <p:cNvSpPr>
            <a:spLocks noGrp="1"/>
          </p:cNvSpPr>
          <p:nvPr>
            <p:ph type="title"/>
          </p:nvPr>
        </p:nvSpPr>
        <p:spPr>
          <a:xfrm>
            <a:off x="1438275" y="865188"/>
            <a:ext cx="8229600" cy="1143000"/>
          </a:xfrm>
        </p:spPr>
        <p:txBody>
          <a:bodyPr/>
          <a:lstStyle/>
          <a:p>
            <a:pPr algn="l"/>
            <a:r>
              <a:rPr lang="zh-TW" altLang="en-US" sz="3200" b="1">
                <a:solidFill>
                  <a:srgbClr val="C00000"/>
                </a:solidFill>
              </a:rPr>
              <a:t>「議題」如何有機編織？</a:t>
            </a:r>
          </a:p>
        </p:txBody>
      </p:sp>
      <p:sp>
        <p:nvSpPr>
          <p:cNvPr id="8" name="文字方塊 7">
            <a:extLst>
              <a:ext uri="{FF2B5EF4-FFF2-40B4-BE49-F238E27FC236}">
                <a16:creationId xmlns:a16="http://schemas.microsoft.com/office/drawing/2014/main" xmlns="" id="{EA20E762-7267-4CBD-9E34-B7EF43BB1FD5}"/>
              </a:ext>
            </a:extLst>
          </p:cNvPr>
          <p:cNvSpPr txBox="1"/>
          <p:nvPr/>
        </p:nvSpPr>
        <p:spPr>
          <a:xfrm>
            <a:off x="3721100" y="1989138"/>
            <a:ext cx="2232025" cy="584200"/>
          </a:xfrm>
          <a:prstGeom prst="rect">
            <a:avLst/>
          </a:prstGeom>
          <a:noFill/>
        </p:spPr>
        <p:txBody>
          <a:bodyPr>
            <a:spAutoFit/>
          </a:bodyPr>
          <a:lstStyle/>
          <a:p>
            <a:pPr>
              <a:defRPr/>
            </a:pPr>
            <a:r>
              <a:rPr lang="zh-TW" altLang="en-US" sz="3200" b="1" dirty="0">
                <a:solidFill>
                  <a:schemeClr val="bg1"/>
                </a:solidFill>
                <a:effectLst>
                  <a:outerShdw blurRad="38100" dist="38100" dir="2700000" algn="tl">
                    <a:srgbClr val="000000">
                      <a:alpha val="43137"/>
                    </a:srgbClr>
                  </a:outerShdw>
                </a:effectLst>
                <a:latin typeface="微軟正黑體" pitchFamily="34" charset="-120"/>
                <a:ea typeface="微軟正黑體" pitchFamily="34" charset="-120"/>
              </a:rPr>
              <a:t>核心素養</a:t>
            </a:r>
          </a:p>
        </p:txBody>
      </p:sp>
      <p:sp>
        <p:nvSpPr>
          <p:cNvPr id="23" name="手繪多邊形 22">
            <a:extLst>
              <a:ext uri="{FF2B5EF4-FFF2-40B4-BE49-F238E27FC236}">
                <a16:creationId xmlns:a16="http://schemas.microsoft.com/office/drawing/2014/main" xmlns="" id="{EE22DCE5-4CEF-46F7-986D-6E03D2C98CDE}"/>
              </a:ext>
            </a:extLst>
          </p:cNvPr>
          <p:cNvSpPr/>
          <p:nvPr/>
        </p:nvSpPr>
        <p:spPr>
          <a:xfrm rot="16200000">
            <a:off x="1308894" y="2607469"/>
            <a:ext cx="3346450" cy="3344862"/>
          </a:xfrm>
          <a:custGeom>
            <a:avLst/>
            <a:gdLst>
              <a:gd name="connsiteX0" fmla="*/ 2520280 w 2520280"/>
              <a:gd name="connsiteY0" fmla="*/ 420055 h 2520280"/>
              <a:gd name="connsiteX1" fmla="*/ 2520280 w 2520280"/>
              <a:gd name="connsiteY1" fmla="*/ 2520280 h 2520280"/>
              <a:gd name="connsiteX2" fmla="*/ 2336436 w 2520280"/>
              <a:gd name="connsiteY2" fmla="*/ 2520280 h 2520280"/>
              <a:gd name="connsiteX3" fmla="*/ 2330726 w 2520280"/>
              <a:gd name="connsiteY3" fmla="*/ 2407198 h 2520280"/>
              <a:gd name="connsiteX4" fmla="*/ 1230431 w 2520280"/>
              <a:gd name="connsiteY4" fmla="*/ 1414276 h 2520280"/>
              <a:gd name="connsiteX5" fmla="*/ 130136 w 2520280"/>
              <a:gd name="connsiteY5" fmla="*/ 2407198 h 2520280"/>
              <a:gd name="connsiteX6" fmla="*/ 124426 w 2520280"/>
              <a:gd name="connsiteY6" fmla="*/ 2520280 h 2520280"/>
              <a:gd name="connsiteX7" fmla="*/ 0 w 2520280"/>
              <a:gd name="connsiteY7" fmla="*/ 2520280 h 2520280"/>
              <a:gd name="connsiteX8" fmla="*/ 0 w 2520280"/>
              <a:gd name="connsiteY8" fmla="*/ 420055 h 2520280"/>
              <a:gd name="connsiteX9" fmla="*/ 420055 w 2520280"/>
              <a:gd name="connsiteY9" fmla="*/ 0 h 2520280"/>
              <a:gd name="connsiteX10" fmla="*/ 2100225 w 2520280"/>
              <a:gd name="connsiteY10" fmla="*/ 0 h 2520280"/>
              <a:gd name="connsiteX11" fmla="*/ 2520280 w 2520280"/>
              <a:gd name="connsiteY11" fmla="*/ 420055 h 25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0280" h="2520280">
                <a:moveTo>
                  <a:pt x="2520280" y="420055"/>
                </a:moveTo>
                <a:lnTo>
                  <a:pt x="2520280" y="2520280"/>
                </a:lnTo>
                <a:lnTo>
                  <a:pt x="2336436" y="2520280"/>
                </a:lnTo>
                <a:lnTo>
                  <a:pt x="2330726" y="2407198"/>
                </a:lnTo>
                <a:cubicBezTo>
                  <a:pt x="2274087" y="1849489"/>
                  <a:pt x="1803084" y="1414276"/>
                  <a:pt x="1230431" y="1414276"/>
                </a:cubicBezTo>
                <a:cubicBezTo>
                  <a:pt x="657778" y="1414276"/>
                  <a:pt x="186775" y="1849489"/>
                  <a:pt x="130136" y="2407198"/>
                </a:cubicBezTo>
                <a:lnTo>
                  <a:pt x="124426" y="2520280"/>
                </a:lnTo>
                <a:lnTo>
                  <a:pt x="0" y="2520280"/>
                </a:lnTo>
                <a:lnTo>
                  <a:pt x="0" y="420055"/>
                </a:lnTo>
                <a:cubicBezTo>
                  <a:pt x="0" y="188065"/>
                  <a:pt x="188065" y="0"/>
                  <a:pt x="420055" y="0"/>
                </a:cubicBezTo>
                <a:lnTo>
                  <a:pt x="2100225" y="0"/>
                </a:lnTo>
                <a:cubicBezTo>
                  <a:pt x="2332215" y="0"/>
                  <a:pt x="2520280" y="188065"/>
                  <a:pt x="2520280" y="420055"/>
                </a:cubicBez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6" name="手繪多邊形 25">
            <a:extLst>
              <a:ext uri="{FF2B5EF4-FFF2-40B4-BE49-F238E27FC236}">
                <a16:creationId xmlns:a16="http://schemas.microsoft.com/office/drawing/2014/main" xmlns="" id="{746631DC-1976-4B44-8E65-454675145440}"/>
              </a:ext>
            </a:extLst>
          </p:cNvPr>
          <p:cNvSpPr/>
          <p:nvPr/>
        </p:nvSpPr>
        <p:spPr>
          <a:xfrm rot="5400000">
            <a:off x="4653757" y="2604293"/>
            <a:ext cx="3346450" cy="3344863"/>
          </a:xfrm>
          <a:custGeom>
            <a:avLst/>
            <a:gdLst>
              <a:gd name="connsiteX0" fmla="*/ 0 w 2520280"/>
              <a:gd name="connsiteY0" fmla="*/ 2520280 h 2520280"/>
              <a:gd name="connsiteX1" fmla="*/ 0 w 2520280"/>
              <a:gd name="connsiteY1" fmla="*/ 420055 h 2520280"/>
              <a:gd name="connsiteX2" fmla="*/ 420055 w 2520280"/>
              <a:gd name="connsiteY2" fmla="*/ 0 h 2520280"/>
              <a:gd name="connsiteX3" fmla="*/ 2100225 w 2520280"/>
              <a:gd name="connsiteY3" fmla="*/ 0 h 2520280"/>
              <a:gd name="connsiteX4" fmla="*/ 2520280 w 2520280"/>
              <a:gd name="connsiteY4" fmla="*/ 420055 h 2520280"/>
              <a:gd name="connsiteX5" fmla="*/ 2520280 w 2520280"/>
              <a:gd name="connsiteY5" fmla="*/ 2520280 h 2520280"/>
              <a:gd name="connsiteX6" fmla="*/ 2409590 w 2520280"/>
              <a:gd name="connsiteY6" fmla="*/ 2520280 h 2520280"/>
              <a:gd name="connsiteX7" fmla="*/ 2404180 w 2520280"/>
              <a:gd name="connsiteY7" fmla="*/ 2413151 h 2520280"/>
              <a:gd name="connsiteX8" fmla="*/ 1303885 w 2520280"/>
              <a:gd name="connsiteY8" fmla="*/ 1420229 h 2520280"/>
              <a:gd name="connsiteX9" fmla="*/ 203590 w 2520280"/>
              <a:gd name="connsiteY9" fmla="*/ 2413151 h 2520280"/>
              <a:gd name="connsiteX10" fmla="*/ 198181 w 2520280"/>
              <a:gd name="connsiteY10" fmla="*/ 2520280 h 2520280"/>
              <a:gd name="connsiteX11" fmla="*/ 0 w 2520280"/>
              <a:gd name="connsiteY11" fmla="*/ 2520280 h 252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0280" h="2520280">
                <a:moveTo>
                  <a:pt x="0" y="2520280"/>
                </a:moveTo>
                <a:lnTo>
                  <a:pt x="0" y="420055"/>
                </a:lnTo>
                <a:cubicBezTo>
                  <a:pt x="0" y="188065"/>
                  <a:pt x="188065" y="0"/>
                  <a:pt x="420055" y="0"/>
                </a:cubicBezTo>
                <a:lnTo>
                  <a:pt x="2100225" y="0"/>
                </a:lnTo>
                <a:cubicBezTo>
                  <a:pt x="2332215" y="0"/>
                  <a:pt x="2520280" y="188065"/>
                  <a:pt x="2520280" y="420055"/>
                </a:cubicBezTo>
                <a:lnTo>
                  <a:pt x="2520280" y="2520280"/>
                </a:lnTo>
                <a:lnTo>
                  <a:pt x="2409590" y="2520280"/>
                </a:lnTo>
                <a:lnTo>
                  <a:pt x="2404180" y="2413151"/>
                </a:lnTo>
                <a:cubicBezTo>
                  <a:pt x="2347541" y="1855442"/>
                  <a:pt x="1876538" y="1420229"/>
                  <a:pt x="1303885" y="1420229"/>
                </a:cubicBezTo>
                <a:cubicBezTo>
                  <a:pt x="731232" y="1420229"/>
                  <a:pt x="260229" y="1855442"/>
                  <a:pt x="203590" y="2413151"/>
                </a:cubicBezTo>
                <a:lnTo>
                  <a:pt x="198181" y="2520280"/>
                </a:lnTo>
                <a:lnTo>
                  <a:pt x="0" y="2520280"/>
                </a:ln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矩形 27">
            <a:extLst>
              <a:ext uri="{FF2B5EF4-FFF2-40B4-BE49-F238E27FC236}">
                <a16:creationId xmlns:a16="http://schemas.microsoft.com/office/drawing/2014/main" xmlns="" id="{7B55F7B9-F3B2-4661-A92D-057F68E7A9F5}"/>
              </a:ext>
            </a:extLst>
          </p:cNvPr>
          <p:cNvSpPr/>
          <p:nvPr/>
        </p:nvSpPr>
        <p:spPr>
          <a:xfrm>
            <a:off x="1112598" y="3699027"/>
            <a:ext cx="2201228" cy="954107"/>
          </a:xfrm>
          <a:prstGeom prst="rect">
            <a:avLst/>
          </a:prstGeom>
          <a:effectLst>
            <a:innerShdw blurRad="63500" dist="101600" dir="16200000">
              <a:schemeClr val="tx1">
                <a:lumMod val="95000"/>
                <a:lumOff val="5000"/>
                <a:alpha val="98000"/>
              </a:schemeClr>
            </a:innerShdw>
          </a:effectLst>
        </p:spPr>
        <p:txBody>
          <a:bodyPr>
            <a:spAutoFit/>
          </a:bodyPr>
          <a:lstStyle/>
          <a:p>
            <a:pPr algn="ctr">
              <a:defRPr/>
            </a:pPr>
            <a:r>
              <a:rPr lang="zh-TW" altLang="en-US" sz="2800" b="1" dirty="0">
                <a:solidFill>
                  <a:schemeClr val="tx1">
                    <a:lumMod val="75000"/>
                    <a:lumOff val="25000"/>
                  </a:schemeClr>
                </a:solidFill>
                <a:latin typeface="Microsoft JhengHei" charset="-120"/>
                <a:ea typeface="Microsoft JhengHei" charset="-120"/>
                <a:cs typeface="Microsoft JhengHei" charset="-120"/>
              </a:rPr>
              <a:t>領域</a:t>
            </a:r>
            <a:endParaRPr lang="en-US" altLang="zh-TW" sz="2800" b="1" dirty="0">
              <a:solidFill>
                <a:schemeClr val="tx1">
                  <a:lumMod val="75000"/>
                  <a:lumOff val="25000"/>
                </a:schemeClr>
              </a:solidFill>
              <a:latin typeface="Microsoft JhengHei" charset="-120"/>
              <a:ea typeface="Microsoft JhengHei" charset="-120"/>
              <a:cs typeface="Microsoft JhengHei" charset="-120"/>
            </a:endParaRPr>
          </a:p>
          <a:p>
            <a:pPr algn="ctr">
              <a:defRPr/>
            </a:pPr>
            <a:r>
              <a:rPr lang="zh-TW" altLang="en-US" sz="2800" b="1" dirty="0">
                <a:solidFill>
                  <a:schemeClr val="tx1">
                    <a:lumMod val="75000"/>
                    <a:lumOff val="25000"/>
                  </a:schemeClr>
                </a:solidFill>
                <a:latin typeface="Microsoft JhengHei" charset="-120"/>
                <a:ea typeface="Microsoft JhengHei" charset="-120"/>
                <a:cs typeface="Microsoft JhengHei" charset="-120"/>
              </a:rPr>
              <a:t>學習重點</a:t>
            </a:r>
          </a:p>
        </p:txBody>
      </p:sp>
      <p:sp>
        <p:nvSpPr>
          <p:cNvPr id="29" name="矩形 28">
            <a:extLst>
              <a:ext uri="{FF2B5EF4-FFF2-40B4-BE49-F238E27FC236}">
                <a16:creationId xmlns:a16="http://schemas.microsoft.com/office/drawing/2014/main" xmlns="" id="{728B8C61-98BE-4D18-91E5-CE451C7D6819}"/>
              </a:ext>
            </a:extLst>
          </p:cNvPr>
          <p:cNvSpPr/>
          <p:nvPr/>
        </p:nvSpPr>
        <p:spPr>
          <a:xfrm>
            <a:off x="5953475" y="3699029"/>
            <a:ext cx="2218925" cy="954107"/>
          </a:xfrm>
          <a:prstGeom prst="rect">
            <a:avLst/>
          </a:prstGeom>
          <a:effectLst>
            <a:innerShdw blurRad="63500" dist="101600" dir="16200000">
              <a:schemeClr val="tx1">
                <a:lumMod val="95000"/>
                <a:lumOff val="5000"/>
                <a:alpha val="98000"/>
              </a:schemeClr>
            </a:innerShdw>
          </a:effectLst>
        </p:spPr>
        <p:txBody>
          <a:bodyPr>
            <a:spAutoFit/>
          </a:bodyPr>
          <a:lstStyle/>
          <a:p>
            <a:pPr algn="ctr">
              <a:defRPr/>
            </a:pPr>
            <a:r>
              <a:rPr lang="zh-TW" altLang="en-US" sz="2800" b="1" dirty="0">
                <a:solidFill>
                  <a:schemeClr val="tx1">
                    <a:lumMod val="75000"/>
                    <a:lumOff val="25000"/>
                  </a:schemeClr>
                </a:solidFill>
                <a:latin typeface="Microsoft JhengHei" charset="-120"/>
                <a:ea typeface="Microsoft JhengHei" charset="-120"/>
                <a:cs typeface="Microsoft JhengHei" charset="-120"/>
              </a:rPr>
              <a:t>議題    </a:t>
            </a:r>
            <a:endParaRPr lang="en-US" altLang="zh-TW" sz="2800" b="1" dirty="0">
              <a:solidFill>
                <a:schemeClr val="tx1">
                  <a:lumMod val="75000"/>
                  <a:lumOff val="25000"/>
                </a:schemeClr>
              </a:solidFill>
              <a:latin typeface="Microsoft JhengHei" charset="-120"/>
              <a:ea typeface="Microsoft JhengHei" charset="-120"/>
              <a:cs typeface="Microsoft JhengHei" charset="-120"/>
            </a:endParaRPr>
          </a:p>
          <a:p>
            <a:pPr algn="ctr">
              <a:defRPr/>
            </a:pPr>
            <a:r>
              <a:rPr lang="zh-TW" altLang="en-US" sz="2800" b="1" dirty="0">
                <a:solidFill>
                  <a:schemeClr val="tx1">
                    <a:lumMod val="75000"/>
                    <a:lumOff val="25000"/>
                  </a:schemeClr>
                </a:solidFill>
                <a:latin typeface="Microsoft JhengHei" charset="-120"/>
                <a:ea typeface="Microsoft JhengHei" charset="-120"/>
                <a:cs typeface="Microsoft JhengHei" charset="-120"/>
              </a:rPr>
              <a:t>實質內涵</a:t>
            </a:r>
          </a:p>
        </p:txBody>
      </p:sp>
      <p:sp>
        <p:nvSpPr>
          <p:cNvPr id="141330" name="矩形 29">
            <a:extLst>
              <a:ext uri="{FF2B5EF4-FFF2-40B4-BE49-F238E27FC236}">
                <a16:creationId xmlns:a16="http://schemas.microsoft.com/office/drawing/2014/main" xmlns="" id="{2C994B46-0B80-42AD-9618-0E4BE12A9864}"/>
              </a:ext>
            </a:extLst>
          </p:cNvPr>
          <p:cNvSpPr>
            <a:spLocks noChangeArrowheads="1"/>
          </p:cNvSpPr>
          <p:nvPr/>
        </p:nvSpPr>
        <p:spPr bwMode="auto">
          <a:xfrm>
            <a:off x="3779838" y="3213100"/>
            <a:ext cx="646112"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3600" b="1">
                <a:solidFill>
                  <a:srgbClr val="009B47"/>
                </a:solidFill>
              </a:rPr>
              <a:t>學</a:t>
            </a:r>
            <a:r>
              <a:rPr lang="en-US" altLang="zh-TW" sz="3600" b="1">
                <a:solidFill>
                  <a:srgbClr val="009B47"/>
                </a:solidFill>
              </a:rPr>
              <a:t/>
            </a:r>
            <a:br>
              <a:rPr lang="en-US" altLang="zh-TW" sz="3600" b="1">
                <a:solidFill>
                  <a:srgbClr val="009B47"/>
                </a:solidFill>
              </a:rPr>
            </a:br>
            <a:r>
              <a:rPr lang="zh-TW" altLang="en-US" sz="3600" b="1">
                <a:solidFill>
                  <a:srgbClr val="009B47"/>
                </a:solidFill>
              </a:rPr>
              <a:t>習</a:t>
            </a:r>
            <a:r>
              <a:rPr lang="en-US" altLang="zh-TW" sz="3600" b="1">
                <a:solidFill>
                  <a:srgbClr val="009B47"/>
                </a:solidFill>
              </a:rPr>
              <a:t/>
            </a:r>
            <a:br>
              <a:rPr lang="en-US" altLang="zh-TW" sz="3600" b="1">
                <a:solidFill>
                  <a:srgbClr val="009B47"/>
                </a:solidFill>
              </a:rPr>
            </a:br>
            <a:r>
              <a:rPr lang="zh-TW" altLang="en-US" sz="3600" b="1">
                <a:solidFill>
                  <a:srgbClr val="009B47"/>
                </a:solidFill>
              </a:rPr>
              <a:t>重</a:t>
            </a:r>
            <a:r>
              <a:rPr lang="en-US" altLang="zh-TW" sz="3600" b="1">
                <a:solidFill>
                  <a:srgbClr val="009B47"/>
                </a:solidFill>
              </a:rPr>
              <a:t/>
            </a:r>
            <a:br>
              <a:rPr lang="en-US" altLang="zh-TW" sz="3600" b="1">
                <a:solidFill>
                  <a:srgbClr val="009B47"/>
                </a:solidFill>
              </a:rPr>
            </a:br>
            <a:r>
              <a:rPr lang="zh-TW" altLang="en-US" sz="3600" b="1">
                <a:solidFill>
                  <a:srgbClr val="009B47"/>
                </a:solidFill>
              </a:rPr>
              <a:t>點</a:t>
            </a:r>
          </a:p>
        </p:txBody>
      </p:sp>
      <p:sp>
        <p:nvSpPr>
          <p:cNvPr id="141331" name="矩形 31">
            <a:extLst>
              <a:ext uri="{FF2B5EF4-FFF2-40B4-BE49-F238E27FC236}">
                <a16:creationId xmlns:a16="http://schemas.microsoft.com/office/drawing/2014/main" xmlns="" id="{A43F15A5-BE41-4263-A31A-F9DB0C22AC72}"/>
              </a:ext>
            </a:extLst>
          </p:cNvPr>
          <p:cNvSpPr>
            <a:spLocks noChangeArrowheads="1"/>
          </p:cNvSpPr>
          <p:nvPr/>
        </p:nvSpPr>
        <p:spPr bwMode="auto">
          <a:xfrm>
            <a:off x="4676775" y="3644900"/>
            <a:ext cx="9032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800" b="1">
                <a:solidFill>
                  <a:schemeClr val="bg1"/>
                </a:solidFill>
              </a:rPr>
              <a:t>連結</a:t>
            </a:r>
          </a:p>
        </p:txBody>
      </p:sp>
      <p:sp>
        <p:nvSpPr>
          <p:cNvPr id="141332" name="矩形 32">
            <a:extLst>
              <a:ext uri="{FF2B5EF4-FFF2-40B4-BE49-F238E27FC236}">
                <a16:creationId xmlns:a16="http://schemas.microsoft.com/office/drawing/2014/main" xmlns="" id="{1301DE2C-59FF-406E-8659-291160EF2C3A}"/>
              </a:ext>
            </a:extLst>
          </p:cNvPr>
          <p:cNvSpPr>
            <a:spLocks noChangeArrowheads="1"/>
          </p:cNvSpPr>
          <p:nvPr/>
        </p:nvSpPr>
        <p:spPr bwMode="auto">
          <a:xfrm>
            <a:off x="4676775" y="5127625"/>
            <a:ext cx="9032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800" b="1">
                <a:solidFill>
                  <a:schemeClr val="bg1"/>
                </a:solidFill>
              </a:rPr>
              <a:t>延伸</a:t>
            </a:r>
          </a:p>
        </p:txBody>
      </p:sp>
      <p:sp>
        <p:nvSpPr>
          <p:cNvPr id="141333" name="矩形 33">
            <a:extLst>
              <a:ext uri="{FF2B5EF4-FFF2-40B4-BE49-F238E27FC236}">
                <a16:creationId xmlns:a16="http://schemas.microsoft.com/office/drawing/2014/main" xmlns="" id="{E3E2FECD-B328-4D91-BC34-05E818E63397}"/>
              </a:ext>
            </a:extLst>
          </p:cNvPr>
          <p:cNvSpPr>
            <a:spLocks noChangeArrowheads="1"/>
          </p:cNvSpPr>
          <p:nvPr/>
        </p:nvSpPr>
        <p:spPr bwMode="auto">
          <a:xfrm>
            <a:off x="4676775" y="4418013"/>
            <a:ext cx="9032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800" b="1">
                <a:solidFill>
                  <a:schemeClr val="bg1"/>
                </a:solidFill>
              </a:rPr>
              <a:t>統整</a:t>
            </a:r>
          </a:p>
        </p:txBody>
      </p:sp>
      <p:sp>
        <p:nvSpPr>
          <p:cNvPr id="141334" name="矩形 34">
            <a:extLst>
              <a:ext uri="{FF2B5EF4-FFF2-40B4-BE49-F238E27FC236}">
                <a16:creationId xmlns:a16="http://schemas.microsoft.com/office/drawing/2014/main" xmlns="" id="{B6CE14F0-3AC1-402F-82B4-8B3A1064D86D}"/>
              </a:ext>
            </a:extLst>
          </p:cNvPr>
          <p:cNvSpPr>
            <a:spLocks noChangeArrowheads="1"/>
          </p:cNvSpPr>
          <p:nvPr/>
        </p:nvSpPr>
        <p:spPr bwMode="auto">
          <a:xfrm>
            <a:off x="4665663" y="3005138"/>
            <a:ext cx="903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800" b="1">
                <a:solidFill>
                  <a:schemeClr val="bg1"/>
                </a:solidFill>
              </a:rPr>
              <a:t>轉化</a:t>
            </a:r>
          </a:p>
        </p:txBody>
      </p:sp>
      <p:sp>
        <p:nvSpPr>
          <p:cNvPr id="19" name="文字方塊 18">
            <a:extLst>
              <a:ext uri="{FF2B5EF4-FFF2-40B4-BE49-F238E27FC236}">
                <a16:creationId xmlns:a16="http://schemas.microsoft.com/office/drawing/2014/main" xmlns="" id="{C34C8154-8103-4C5B-8BE7-EFD94A3E007E}"/>
              </a:ext>
            </a:extLst>
          </p:cNvPr>
          <p:cNvSpPr txBox="1"/>
          <p:nvPr/>
        </p:nvSpPr>
        <p:spPr>
          <a:xfrm>
            <a:off x="774700" y="333375"/>
            <a:ext cx="6010275" cy="706438"/>
          </a:xfrm>
          <a:prstGeom prst="rect">
            <a:avLst/>
          </a:prstGeom>
          <a:noFill/>
        </p:spPr>
        <p:txBody>
          <a:bodyPr>
            <a:spAutoFit/>
          </a:bodyPr>
          <a:lstStyle/>
          <a:p>
            <a:pPr>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三、議題融入的作法</a:t>
            </a:r>
            <a:r>
              <a:rPr lang="en-US"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(2/3)</a:t>
            </a:r>
            <a:endPar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儲存的資料 29">
            <a:extLst>
              <a:ext uri="{FF2B5EF4-FFF2-40B4-BE49-F238E27FC236}">
                <a16:creationId xmlns:a16="http://schemas.microsoft.com/office/drawing/2014/main" xmlns="" id="{E7492BF2-8CFE-443D-906D-A98E735D0FFA}"/>
              </a:ext>
            </a:extLst>
          </p:cNvPr>
          <p:cNvSpPr/>
          <p:nvPr/>
        </p:nvSpPr>
        <p:spPr>
          <a:xfrm rot="5400000">
            <a:off x="503237" y="3244851"/>
            <a:ext cx="1389063" cy="1604962"/>
          </a:xfrm>
          <a:prstGeom prst="flowChartOnlineStorage">
            <a:avLst/>
          </a:prstGeom>
          <a:solidFill>
            <a:srgbClr val="0070C0">
              <a:alpha val="90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zh-TW" altLang="en-US" dirty="0">
              <a:solidFill>
                <a:srgbClr val="97D17D"/>
              </a:solidFill>
            </a:endParaRPr>
          </a:p>
        </p:txBody>
      </p:sp>
      <p:sp>
        <p:nvSpPr>
          <p:cNvPr id="29" name="儲存的資料 28">
            <a:extLst>
              <a:ext uri="{FF2B5EF4-FFF2-40B4-BE49-F238E27FC236}">
                <a16:creationId xmlns:a16="http://schemas.microsoft.com/office/drawing/2014/main" xmlns="" id="{E17E40D0-216A-4C8C-8C13-302B9CDF0BAC}"/>
              </a:ext>
            </a:extLst>
          </p:cNvPr>
          <p:cNvSpPr/>
          <p:nvPr/>
        </p:nvSpPr>
        <p:spPr>
          <a:xfrm rot="5400000">
            <a:off x="504031" y="1707357"/>
            <a:ext cx="1387475" cy="1604962"/>
          </a:xfrm>
          <a:prstGeom prst="flowChartOnlineStorage">
            <a:avLst/>
          </a:prstGeom>
          <a:solidFill>
            <a:srgbClr val="379B4E">
              <a:alpha val="80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en-US" altLang="zh-TW" dirty="0">
              <a:solidFill>
                <a:srgbClr val="97D17D"/>
              </a:solidFill>
            </a:endParaRPr>
          </a:p>
          <a:p>
            <a:pPr algn="ctr">
              <a:defRPr/>
            </a:pPr>
            <a:endParaRPr lang="zh-TW" altLang="en-US" dirty="0">
              <a:solidFill>
                <a:srgbClr val="97D17D"/>
              </a:solidFill>
            </a:endParaRPr>
          </a:p>
        </p:txBody>
      </p:sp>
      <p:sp>
        <p:nvSpPr>
          <p:cNvPr id="27" name="矩形 26">
            <a:extLst>
              <a:ext uri="{FF2B5EF4-FFF2-40B4-BE49-F238E27FC236}">
                <a16:creationId xmlns:a16="http://schemas.microsoft.com/office/drawing/2014/main" xmlns="" id="{3748947B-51F9-4DEA-A738-2DBABEBA6BB6}"/>
              </a:ext>
            </a:extLst>
          </p:cNvPr>
          <p:cNvSpPr/>
          <p:nvPr/>
        </p:nvSpPr>
        <p:spPr>
          <a:xfrm>
            <a:off x="2008188" y="5529263"/>
            <a:ext cx="6727825" cy="504825"/>
          </a:xfrm>
          <a:prstGeom prst="rect">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矩形 23">
            <a:extLst>
              <a:ext uri="{FF2B5EF4-FFF2-40B4-BE49-F238E27FC236}">
                <a16:creationId xmlns:a16="http://schemas.microsoft.com/office/drawing/2014/main" xmlns="" id="{CE11E6BA-6599-4FAC-9195-C6486ECF27C6}"/>
              </a:ext>
            </a:extLst>
          </p:cNvPr>
          <p:cNvSpPr/>
          <p:nvPr/>
        </p:nvSpPr>
        <p:spPr>
          <a:xfrm>
            <a:off x="6811963" y="1468438"/>
            <a:ext cx="1936750" cy="1144587"/>
          </a:xfrm>
          <a:prstGeom prst="rect">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97D17D"/>
              </a:solidFill>
            </a:endParaRPr>
          </a:p>
        </p:txBody>
      </p:sp>
      <p:sp>
        <p:nvSpPr>
          <p:cNvPr id="23" name="矩形 22">
            <a:extLst>
              <a:ext uri="{FF2B5EF4-FFF2-40B4-BE49-F238E27FC236}">
                <a16:creationId xmlns:a16="http://schemas.microsoft.com/office/drawing/2014/main" xmlns="" id="{E9C62EED-4631-4F1C-A85E-0A23471E19C7}"/>
              </a:ext>
            </a:extLst>
          </p:cNvPr>
          <p:cNvSpPr/>
          <p:nvPr/>
        </p:nvSpPr>
        <p:spPr>
          <a:xfrm>
            <a:off x="4481513" y="1466850"/>
            <a:ext cx="2222500" cy="1144588"/>
          </a:xfrm>
          <a:prstGeom prst="rect">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97D17D"/>
              </a:solidFill>
            </a:endParaRPr>
          </a:p>
        </p:txBody>
      </p:sp>
      <p:sp>
        <p:nvSpPr>
          <p:cNvPr id="4" name="矩形 3">
            <a:extLst>
              <a:ext uri="{FF2B5EF4-FFF2-40B4-BE49-F238E27FC236}">
                <a16:creationId xmlns:a16="http://schemas.microsoft.com/office/drawing/2014/main" xmlns="" id="{291EDCA4-9017-4ABB-B447-90DAB5AAF00B}"/>
              </a:ext>
            </a:extLst>
          </p:cNvPr>
          <p:cNvSpPr/>
          <p:nvPr/>
        </p:nvSpPr>
        <p:spPr>
          <a:xfrm>
            <a:off x="1903413" y="906463"/>
            <a:ext cx="3468687" cy="584200"/>
          </a:xfrm>
          <a:prstGeom prst="rect">
            <a:avLst/>
          </a:prstGeom>
          <a:noFill/>
        </p:spPr>
        <p:txBody>
          <a:bodyPr wrap="none">
            <a:spAutoFit/>
          </a:bodyPr>
          <a:lstStyle/>
          <a:p>
            <a:pPr algn="ctr">
              <a:defRPr/>
            </a:pPr>
            <a:r>
              <a:rPr lang="zh-TW" altLang="en-US" sz="3200" b="1" dirty="0">
                <a:ln w="0"/>
                <a:solidFill>
                  <a:srgbClr val="C0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議題融入課程類型</a:t>
            </a:r>
          </a:p>
        </p:txBody>
      </p:sp>
      <p:sp>
        <p:nvSpPr>
          <p:cNvPr id="15" name="矩形 14">
            <a:extLst>
              <a:ext uri="{FF2B5EF4-FFF2-40B4-BE49-F238E27FC236}">
                <a16:creationId xmlns:a16="http://schemas.microsoft.com/office/drawing/2014/main" xmlns="" id="{049CCDDC-A18D-4A36-A57F-DB625A3FFB32}"/>
              </a:ext>
            </a:extLst>
          </p:cNvPr>
          <p:cNvSpPr/>
          <p:nvPr/>
        </p:nvSpPr>
        <p:spPr>
          <a:xfrm>
            <a:off x="2020888" y="1466850"/>
            <a:ext cx="2352675" cy="1144588"/>
          </a:xfrm>
          <a:prstGeom prst="rect">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97D17D"/>
              </a:solidFill>
            </a:endParaRPr>
          </a:p>
        </p:txBody>
      </p:sp>
      <p:sp>
        <p:nvSpPr>
          <p:cNvPr id="16" name="矩形 15">
            <a:extLst>
              <a:ext uri="{FF2B5EF4-FFF2-40B4-BE49-F238E27FC236}">
                <a16:creationId xmlns:a16="http://schemas.microsoft.com/office/drawing/2014/main" xmlns="" id="{1F617A8E-588B-4C2C-BF5D-0D0B6E17F220}"/>
              </a:ext>
            </a:extLst>
          </p:cNvPr>
          <p:cNvSpPr/>
          <p:nvPr/>
        </p:nvSpPr>
        <p:spPr>
          <a:xfrm>
            <a:off x="2020888" y="2867025"/>
            <a:ext cx="6727825" cy="1144588"/>
          </a:xfrm>
          <a:prstGeom prst="rect">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a:extLst>
              <a:ext uri="{FF2B5EF4-FFF2-40B4-BE49-F238E27FC236}">
                <a16:creationId xmlns:a16="http://schemas.microsoft.com/office/drawing/2014/main" xmlns="" id="{882BE64E-B7FE-4EB4-9A6B-1042C0B131F3}"/>
              </a:ext>
            </a:extLst>
          </p:cNvPr>
          <p:cNvSpPr/>
          <p:nvPr/>
        </p:nvSpPr>
        <p:spPr>
          <a:xfrm>
            <a:off x="2020888" y="4865688"/>
            <a:ext cx="6727825" cy="563562"/>
          </a:xfrm>
          <a:prstGeom prst="rect">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儲存的資料 1">
            <a:extLst>
              <a:ext uri="{FF2B5EF4-FFF2-40B4-BE49-F238E27FC236}">
                <a16:creationId xmlns:a16="http://schemas.microsoft.com/office/drawing/2014/main" xmlns="" id="{8FCB0A5F-04BD-4103-9B2B-70DC503218C9}"/>
              </a:ext>
            </a:extLst>
          </p:cNvPr>
          <p:cNvSpPr/>
          <p:nvPr/>
        </p:nvSpPr>
        <p:spPr>
          <a:xfrm rot="5400000">
            <a:off x="499269" y="1081881"/>
            <a:ext cx="1387475" cy="1655763"/>
          </a:xfrm>
          <a:prstGeom prst="flowChartOnlineStorage">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97D17D"/>
              </a:solidFill>
            </a:endParaRPr>
          </a:p>
        </p:txBody>
      </p:sp>
      <p:sp>
        <p:nvSpPr>
          <p:cNvPr id="9" name="儲存的資料 8">
            <a:extLst>
              <a:ext uri="{FF2B5EF4-FFF2-40B4-BE49-F238E27FC236}">
                <a16:creationId xmlns:a16="http://schemas.microsoft.com/office/drawing/2014/main" xmlns="" id="{0116670B-43AD-41C4-A9C5-B9024E196339}"/>
              </a:ext>
            </a:extLst>
          </p:cNvPr>
          <p:cNvSpPr/>
          <p:nvPr/>
        </p:nvSpPr>
        <p:spPr>
          <a:xfrm rot="5400000">
            <a:off x="499269" y="2489994"/>
            <a:ext cx="1387475" cy="1655763"/>
          </a:xfrm>
          <a:prstGeom prst="flowChartOnlineStorage">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儲存的資料 9">
            <a:extLst>
              <a:ext uri="{FF2B5EF4-FFF2-40B4-BE49-F238E27FC236}">
                <a16:creationId xmlns:a16="http://schemas.microsoft.com/office/drawing/2014/main" xmlns="" id="{8D5F2161-F96A-4F4E-944C-87C05FBBBDD6}"/>
              </a:ext>
            </a:extLst>
          </p:cNvPr>
          <p:cNvSpPr/>
          <p:nvPr/>
        </p:nvSpPr>
        <p:spPr>
          <a:xfrm rot="5400000">
            <a:off x="162719" y="4234656"/>
            <a:ext cx="2060575" cy="1655763"/>
          </a:xfrm>
          <a:prstGeom prst="flowChartOnlineStorage">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374" name="矩形 10">
            <a:extLst>
              <a:ext uri="{FF2B5EF4-FFF2-40B4-BE49-F238E27FC236}">
                <a16:creationId xmlns:a16="http://schemas.microsoft.com/office/drawing/2014/main" xmlns="" id="{43900D99-AFE1-4C29-8572-993BE0AF1DFB}"/>
              </a:ext>
            </a:extLst>
          </p:cNvPr>
          <p:cNvSpPr>
            <a:spLocks noChangeArrowheads="1"/>
          </p:cNvSpPr>
          <p:nvPr/>
        </p:nvSpPr>
        <p:spPr bwMode="auto">
          <a:xfrm>
            <a:off x="703263" y="1595438"/>
            <a:ext cx="103663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800" b="1">
                <a:solidFill>
                  <a:srgbClr val="379B4E"/>
                </a:solidFill>
              </a:rPr>
              <a:t>類型</a:t>
            </a:r>
            <a:endParaRPr lang="zh-TW" altLang="en-US" sz="2800">
              <a:solidFill>
                <a:srgbClr val="379B4E"/>
              </a:solidFill>
              <a:latin typeface="Arial" panose="020B0604020202020204" pitchFamily="34" charset="0"/>
              <a:ea typeface="新細明體" panose="02020500000000000000" pitchFamily="18" charset="-120"/>
            </a:endParaRPr>
          </a:p>
        </p:txBody>
      </p:sp>
      <p:sp>
        <p:nvSpPr>
          <p:cNvPr id="143375" name="矩形 11">
            <a:extLst>
              <a:ext uri="{FF2B5EF4-FFF2-40B4-BE49-F238E27FC236}">
                <a16:creationId xmlns:a16="http://schemas.microsoft.com/office/drawing/2014/main" xmlns="" id="{FF5EED69-D464-423B-86C8-612F388C0D0F}"/>
              </a:ext>
            </a:extLst>
          </p:cNvPr>
          <p:cNvSpPr>
            <a:spLocks noChangeArrowheads="1"/>
          </p:cNvSpPr>
          <p:nvPr/>
        </p:nvSpPr>
        <p:spPr bwMode="auto">
          <a:xfrm>
            <a:off x="660400" y="2708275"/>
            <a:ext cx="11049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800" b="1">
                <a:solidFill>
                  <a:srgbClr val="0070C0"/>
                </a:solidFill>
                <a:sym typeface="Wingdings" panose="05000000000000000000" pitchFamily="2" charset="2"/>
              </a:rPr>
              <a:t>融入</a:t>
            </a:r>
            <a:r>
              <a:rPr lang="en-US" altLang="zh-TW" sz="2800" b="1">
                <a:solidFill>
                  <a:srgbClr val="0070C0"/>
                </a:solidFill>
                <a:sym typeface="Wingdings" panose="05000000000000000000" pitchFamily="2" charset="2"/>
              </a:rPr>
              <a:t/>
            </a:r>
            <a:br>
              <a:rPr lang="en-US" altLang="zh-TW" sz="2800" b="1">
                <a:solidFill>
                  <a:srgbClr val="0070C0"/>
                </a:solidFill>
                <a:sym typeface="Wingdings" panose="05000000000000000000" pitchFamily="2" charset="2"/>
              </a:rPr>
            </a:br>
            <a:r>
              <a:rPr lang="zh-TW" altLang="en-US" sz="2800" b="1">
                <a:solidFill>
                  <a:srgbClr val="0070C0"/>
                </a:solidFill>
                <a:sym typeface="Wingdings" panose="05000000000000000000" pitchFamily="2" charset="2"/>
              </a:rPr>
              <a:t>領域</a:t>
            </a:r>
            <a:endParaRPr lang="zh-TW" altLang="en-US" sz="2800">
              <a:solidFill>
                <a:srgbClr val="0070C0"/>
              </a:solidFill>
              <a:latin typeface="Arial" panose="020B0604020202020204" pitchFamily="34" charset="0"/>
              <a:ea typeface="新細明體" panose="02020500000000000000" pitchFamily="18" charset="-120"/>
            </a:endParaRPr>
          </a:p>
        </p:txBody>
      </p:sp>
      <p:sp>
        <p:nvSpPr>
          <p:cNvPr id="143376" name="矩形 12">
            <a:extLst>
              <a:ext uri="{FF2B5EF4-FFF2-40B4-BE49-F238E27FC236}">
                <a16:creationId xmlns:a16="http://schemas.microsoft.com/office/drawing/2014/main" xmlns="" id="{85B480BC-1710-4186-BDB3-095F45454673}"/>
              </a:ext>
            </a:extLst>
          </p:cNvPr>
          <p:cNvSpPr>
            <a:spLocks noChangeArrowheads="1"/>
          </p:cNvSpPr>
          <p:nvPr/>
        </p:nvSpPr>
        <p:spPr bwMode="auto">
          <a:xfrm>
            <a:off x="365125" y="4508500"/>
            <a:ext cx="1655763"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FontTx/>
              <a:buNone/>
            </a:pPr>
            <a:r>
              <a:rPr lang="zh-TW" altLang="en-US" sz="2800" b="1">
                <a:solidFill>
                  <a:srgbClr val="DB3F58"/>
                </a:solidFill>
                <a:sym typeface="Wingdings" panose="05000000000000000000" pitchFamily="2" charset="2"/>
              </a:rPr>
              <a:t>教學實施</a:t>
            </a:r>
            <a:endParaRPr lang="en-US" altLang="zh-TW" sz="2800" b="1">
              <a:solidFill>
                <a:srgbClr val="DB3F58"/>
              </a:solidFill>
              <a:sym typeface="Wingdings" panose="05000000000000000000" pitchFamily="2" charset="2"/>
            </a:endParaRPr>
          </a:p>
          <a:p>
            <a:pPr algn="ctr">
              <a:spcBef>
                <a:spcPct val="0"/>
              </a:spcBef>
              <a:buFontTx/>
              <a:buNone/>
            </a:pPr>
            <a:r>
              <a:rPr lang="zh-TW" altLang="en-US" sz="2800" b="1">
                <a:solidFill>
                  <a:srgbClr val="DB3F58"/>
                </a:solidFill>
                <a:sym typeface="Wingdings" panose="05000000000000000000" pitchFamily="2" charset="2"/>
              </a:rPr>
              <a:t>時間 </a:t>
            </a:r>
            <a:endParaRPr lang="zh-TW" altLang="en-US" sz="2800">
              <a:solidFill>
                <a:srgbClr val="DB3F58"/>
              </a:solidFill>
              <a:latin typeface="Arial" panose="020B0604020202020204" pitchFamily="34" charset="0"/>
              <a:ea typeface="新細明體" panose="02020500000000000000" pitchFamily="18" charset="-120"/>
            </a:endParaRPr>
          </a:p>
        </p:txBody>
      </p:sp>
      <p:sp>
        <p:nvSpPr>
          <p:cNvPr id="18" name="矩形 17">
            <a:extLst>
              <a:ext uri="{FF2B5EF4-FFF2-40B4-BE49-F238E27FC236}">
                <a16:creationId xmlns:a16="http://schemas.microsoft.com/office/drawing/2014/main" xmlns="" id="{304BD47F-432A-468C-9DED-0D3D79F0F7F9}"/>
              </a:ext>
            </a:extLst>
          </p:cNvPr>
          <p:cNvSpPr/>
          <p:nvPr/>
        </p:nvSpPr>
        <p:spPr>
          <a:xfrm>
            <a:off x="1547664" y="5599534"/>
            <a:ext cx="7704856" cy="434282"/>
          </a:xfrm>
          <a:prstGeom prst="rect">
            <a:avLst/>
          </a:prstGeom>
          <a:effectLst>
            <a:innerShdw blurRad="63500" dist="101600" dir="13500000">
              <a:prstClr val="black">
                <a:alpha val="50000"/>
              </a:prstClr>
            </a:innerShdw>
          </a:effectLst>
        </p:spPr>
        <p:txBody>
          <a:bodyPr/>
          <a:lstStyle/>
          <a:p>
            <a:pPr lvl="1">
              <a:defRPr/>
            </a:pPr>
            <a:endParaRPr lang="zh-TW" altLang="en-US" sz="24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xmlns="" id="{0B05BA4A-C670-459D-A4C0-DB5816FDE5AF}"/>
              </a:ext>
            </a:extLst>
          </p:cNvPr>
          <p:cNvSpPr/>
          <p:nvPr/>
        </p:nvSpPr>
        <p:spPr>
          <a:xfrm>
            <a:off x="2156464" y="1556792"/>
            <a:ext cx="2127504" cy="1384995"/>
          </a:xfrm>
          <a:prstGeom prst="rect">
            <a:avLst/>
          </a:prstGeom>
        </p:spPr>
        <p:txBody>
          <a:bodyPr>
            <a:spAutoFit/>
          </a:bodyPr>
          <a:lstStyle/>
          <a:p>
            <a:pPr algn="ctr">
              <a:defRPr/>
            </a:pP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議題</a:t>
            </a:r>
            <a:endParaRPr lang="en-US" altLang="zh-TW"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endParaRPr>
          </a:p>
          <a:p>
            <a:pPr algn="ctr">
              <a:defRPr/>
            </a:pPr>
            <a:r>
              <a:rPr lang="zh-TW" altLang="en-US" sz="2800" b="1" dirty="0">
                <a:solidFill>
                  <a:srgbClr val="C00000"/>
                </a:solidFill>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融入式</a:t>
            </a: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課程</a:t>
            </a:r>
          </a:p>
          <a:p>
            <a:pPr algn="ctr">
              <a:defRPr/>
            </a:pPr>
            <a:endParaRPr lang="zh-TW" altLang="en-US" sz="2800" b="1" dirty="0">
              <a:solidFill>
                <a:schemeClr val="bg1">
                  <a:lumMod val="50000"/>
                </a:schemeClr>
              </a:solidFill>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xmlns="" id="{1726D92F-7BB3-446B-9DE1-241BFB641C6E}"/>
              </a:ext>
            </a:extLst>
          </p:cNvPr>
          <p:cNvSpPr/>
          <p:nvPr/>
        </p:nvSpPr>
        <p:spPr>
          <a:xfrm>
            <a:off x="3881544" y="3115809"/>
            <a:ext cx="2696572" cy="646331"/>
          </a:xfrm>
          <a:prstGeom prst="rect">
            <a:avLst/>
          </a:prstGeom>
          <a:effectLst>
            <a:innerShdw blurRad="63500" dist="101600" dir="13500000">
              <a:prstClr val="black">
                <a:alpha val="50000"/>
              </a:prstClr>
            </a:innerShdw>
          </a:effectLst>
        </p:spPr>
        <p:txBody>
          <a:bodyPr wrap="none">
            <a:spAutoFit/>
          </a:bodyPr>
          <a:lstStyle/>
          <a:p>
            <a:pPr lvl="1">
              <a:defRPr/>
            </a:pPr>
            <a:r>
              <a:rPr lang="zh-TW" altLang="en-US" sz="3600" b="1" dirty="0">
                <a:solidFill>
                  <a:srgbClr val="FF0000"/>
                </a:solidFill>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單</a:t>
            </a:r>
            <a:r>
              <a:rPr lang="en-US" altLang="zh-TW" sz="3600" b="1" dirty="0">
                <a:solidFill>
                  <a:srgbClr val="FF0000"/>
                </a:solidFill>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a:t>
            </a:r>
            <a:r>
              <a:rPr lang="zh-TW" altLang="en-US" sz="3600" b="1" dirty="0">
                <a:solidFill>
                  <a:srgbClr val="FF0000"/>
                </a:solidFill>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多領域</a:t>
            </a:r>
          </a:p>
        </p:txBody>
      </p:sp>
      <p:sp>
        <p:nvSpPr>
          <p:cNvPr id="21" name="矩形 20">
            <a:extLst>
              <a:ext uri="{FF2B5EF4-FFF2-40B4-BE49-F238E27FC236}">
                <a16:creationId xmlns:a16="http://schemas.microsoft.com/office/drawing/2014/main" xmlns="" id="{2108C942-1B64-4BBC-A3AD-BAA23CB87DFF}"/>
              </a:ext>
            </a:extLst>
          </p:cNvPr>
          <p:cNvSpPr/>
          <p:nvPr/>
        </p:nvSpPr>
        <p:spPr>
          <a:xfrm>
            <a:off x="4608194" y="1556792"/>
            <a:ext cx="1980030" cy="954107"/>
          </a:xfrm>
          <a:prstGeom prst="rect">
            <a:avLst/>
          </a:prstGeom>
        </p:spPr>
        <p:txBody>
          <a:bodyPr wrap="none">
            <a:spAutoFit/>
          </a:bodyPr>
          <a:lstStyle/>
          <a:p>
            <a:pPr algn="ctr">
              <a:defRPr/>
            </a:pP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議題</a:t>
            </a:r>
            <a:endParaRPr lang="en-US" altLang="zh-TW"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endParaRPr>
          </a:p>
          <a:p>
            <a:pPr algn="ctr">
              <a:defRPr/>
            </a:pPr>
            <a:r>
              <a:rPr lang="zh-TW" altLang="en-US" sz="2800" b="1" dirty="0">
                <a:solidFill>
                  <a:srgbClr val="C00000"/>
                </a:solidFill>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主題式</a:t>
            </a: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課程</a:t>
            </a:r>
          </a:p>
        </p:txBody>
      </p:sp>
      <p:sp>
        <p:nvSpPr>
          <p:cNvPr id="22" name="矩形 21">
            <a:extLst>
              <a:ext uri="{FF2B5EF4-FFF2-40B4-BE49-F238E27FC236}">
                <a16:creationId xmlns:a16="http://schemas.microsoft.com/office/drawing/2014/main" xmlns="" id="{A30EC1E9-5C36-42C6-AD79-3E046A9DDCEA}"/>
              </a:ext>
            </a:extLst>
          </p:cNvPr>
          <p:cNvSpPr/>
          <p:nvPr/>
        </p:nvSpPr>
        <p:spPr>
          <a:xfrm>
            <a:off x="7020272" y="1556792"/>
            <a:ext cx="1620957" cy="954107"/>
          </a:xfrm>
          <a:prstGeom prst="rect">
            <a:avLst/>
          </a:prstGeom>
        </p:spPr>
        <p:txBody>
          <a:bodyPr wrap="none">
            <a:spAutoFit/>
          </a:bodyPr>
          <a:lstStyle/>
          <a:p>
            <a:pPr algn="ctr">
              <a:defRPr/>
            </a:pP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議題</a:t>
            </a:r>
            <a:endParaRPr lang="en-US" altLang="zh-TW"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endParaRPr>
          </a:p>
          <a:p>
            <a:pPr algn="ctr">
              <a:defRPr/>
            </a:pPr>
            <a:r>
              <a:rPr lang="zh-TW" altLang="en-US" sz="2800" b="1" dirty="0">
                <a:solidFill>
                  <a:srgbClr val="C00000"/>
                </a:solidFill>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校本</a:t>
            </a: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課程</a:t>
            </a:r>
          </a:p>
        </p:txBody>
      </p:sp>
      <p:sp>
        <p:nvSpPr>
          <p:cNvPr id="25" name="矩形 24">
            <a:extLst>
              <a:ext uri="{FF2B5EF4-FFF2-40B4-BE49-F238E27FC236}">
                <a16:creationId xmlns:a16="http://schemas.microsoft.com/office/drawing/2014/main" xmlns="" id="{4536AD26-E408-41F2-81F4-8A2D11848E4A}"/>
              </a:ext>
            </a:extLst>
          </p:cNvPr>
          <p:cNvSpPr/>
          <p:nvPr/>
        </p:nvSpPr>
        <p:spPr>
          <a:xfrm>
            <a:off x="3470373" y="4897598"/>
            <a:ext cx="3518912" cy="523220"/>
          </a:xfrm>
          <a:prstGeom prst="rect">
            <a:avLst/>
          </a:prstGeom>
          <a:effectLst>
            <a:innerShdw blurRad="63500" dist="101600" dir="13500000">
              <a:prstClr val="black">
                <a:alpha val="50000"/>
              </a:prstClr>
            </a:innerShdw>
          </a:effectLst>
        </p:spPr>
        <p:txBody>
          <a:bodyPr wrap="none">
            <a:spAutoFit/>
          </a:bodyPr>
          <a:lstStyle/>
          <a:p>
            <a:pPr lvl="1" algn="ctr">
              <a:defRPr/>
            </a:pP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相關領域教學時間</a:t>
            </a:r>
          </a:p>
        </p:txBody>
      </p:sp>
      <p:sp>
        <p:nvSpPr>
          <p:cNvPr id="26" name="矩形 25">
            <a:extLst>
              <a:ext uri="{FF2B5EF4-FFF2-40B4-BE49-F238E27FC236}">
                <a16:creationId xmlns:a16="http://schemas.microsoft.com/office/drawing/2014/main" xmlns="" id="{86BAF8E4-313E-4C93-A10B-D233F04FF0B3}"/>
              </a:ext>
            </a:extLst>
          </p:cNvPr>
          <p:cNvSpPr/>
          <p:nvPr/>
        </p:nvSpPr>
        <p:spPr>
          <a:xfrm>
            <a:off x="2007665" y="5529681"/>
            <a:ext cx="6611705" cy="523220"/>
          </a:xfrm>
          <a:prstGeom prst="rect">
            <a:avLst/>
          </a:prstGeom>
          <a:effectLst>
            <a:innerShdw blurRad="63500" dist="101600" dir="13500000">
              <a:prstClr val="black">
                <a:alpha val="50000"/>
              </a:prstClr>
            </a:innerShdw>
          </a:effectLst>
        </p:spPr>
        <p:txBody>
          <a:bodyPr>
            <a:spAutoFit/>
          </a:bodyPr>
          <a:lstStyle/>
          <a:p>
            <a:pPr lvl="1" algn="ctr">
              <a:defRPr/>
            </a:pP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彈性學習課程</a:t>
            </a:r>
          </a:p>
        </p:txBody>
      </p:sp>
      <p:sp>
        <p:nvSpPr>
          <p:cNvPr id="31" name="文字方塊 30">
            <a:extLst>
              <a:ext uri="{FF2B5EF4-FFF2-40B4-BE49-F238E27FC236}">
                <a16:creationId xmlns:a16="http://schemas.microsoft.com/office/drawing/2014/main" xmlns="" id="{E366A654-CD4C-4A9D-BF7C-5A1B8AE3151B}"/>
              </a:ext>
            </a:extLst>
          </p:cNvPr>
          <p:cNvSpPr txBox="1"/>
          <p:nvPr/>
        </p:nvSpPr>
        <p:spPr>
          <a:xfrm>
            <a:off x="827088" y="333375"/>
            <a:ext cx="6010275" cy="706438"/>
          </a:xfrm>
          <a:prstGeom prst="rect">
            <a:avLst/>
          </a:prstGeom>
          <a:noFill/>
        </p:spPr>
        <p:txBody>
          <a:bodyPr>
            <a:spAutoFit/>
          </a:bodyPr>
          <a:lstStyle/>
          <a:p>
            <a:pPr>
              <a:defRPr/>
            </a:pPr>
            <a:r>
              <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三、議題融入的作法</a:t>
            </a:r>
            <a:r>
              <a:rPr lang="en-US" altLang="zh-TW"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rPr>
              <a:t>(3/3)</a:t>
            </a:r>
            <a:endParaRPr lang="zh-TW" altLang="en-US" sz="4000" b="1" dirty="0">
              <a:solidFill>
                <a:srgbClr val="098E40"/>
              </a:solidFill>
              <a:effectLst>
                <a:outerShdw blurRad="38100" dist="38100" dir="2700000" algn="tl">
                  <a:srgbClr val="000000">
                    <a:alpha val="18000"/>
                  </a:srgbClr>
                </a:outerShdw>
              </a:effectLst>
              <a:latin typeface="微軟正黑體" pitchFamily="34" charset="-120"/>
              <a:ea typeface="微軟正黑體" pitchFamily="34" charset="-120"/>
            </a:endParaRPr>
          </a:p>
        </p:txBody>
      </p:sp>
      <p:sp>
        <p:nvSpPr>
          <p:cNvPr id="32" name="矩形 31">
            <a:extLst>
              <a:ext uri="{FF2B5EF4-FFF2-40B4-BE49-F238E27FC236}">
                <a16:creationId xmlns:a16="http://schemas.microsoft.com/office/drawing/2014/main" xmlns="" id="{3400AEDF-2F37-4D46-96D7-46CB0F5A8DED}"/>
              </a:ext>
            </a:extLst>
          </p:cNvPr>
          <p:cNvSpPr/>
          <p:nvPr/>
        </p:nvSpPr>
        <p:spPr>
          <a:xfrm>
            <a:off x="2051050" y="4208463"/>
            <a:ext cx="6697663" cy="563562"/>
          </a:xfrm>
          <a:prstGeom prst="rect">
            <a:avLst/>
          </a:pr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3" name="矩形 32">
            <a:extLst>
              <a:ext uri="{FF2B5EF4-FFF2-40B4-BE49-F238E27FC236}">
                <a16:creationId xmlns:a16="http://schemas.microsoft.com/office/drawing/2014/main" xmlns="" id="{D5109A42-B207-41DA-A79C-26A17560EA27}"/>
              </a:ext>
            </a:extLst>
          </p:cNvPr>
          <p:cNvSpPr/>
          <p:nvPr/>
        </p:nvSpPr>
        <p:spPr>
          <a:xfrm>
            <a:off x="3680978" y="4279103"/>
            <a:ext cx="3159839" cy="523220"/>
          </a:xfrm>
          <a:prstGeom prst="rect">
            <a:avLst/>
          </a:prstGeom>
          <a:effectLst>
            <a:innerShdw blurRad="63500" dist="101600" dir="13500000">
              <a:prstClr val="black">
                <a:alpha val="50000"/>
              </a:prstClr>
            </a:innerShdw>
          </a:effectLst>
        </p:spPr>
        <p:txBody>
          <a:bodyPr wrap="none">
            <a:spAutoFit/>
          </a:bodyPr>
          <a:lstStyle/>
          <a:p>
            <a:pPr lvl="1" algn="ctr">
              <a:defRPr/>
            </a:pPr>
            <a:r>
              <a:rPr lang="zh-TW" altLang="en-US" sz="2800" b="1" dirty="0">
                <a:effectLst>
                  <a:innerShdw blurRad="63500" dist="101600" dir="13500000">
                    <a:prstClr val="black">
                      <a:alpha val="50000"/>
                    </a:prstClr>
                  </a:innerShdw>
                </a:effectLst>
                <a:latin typeface="微軟正黑體" panose="020B0604030504040204" pitchFamily="34" charset="-120"/>
                <a:ea typeface="微軟正黑體" panose="020B0604030504040204" pitchFamily="34" charset="-120"/>
              </a:rPr>
              <a:t>該領域教學時間</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圓角矩形 18">
            <a:extLst>
              <a:ext uri="{FF2B5EF4-FFF2-40B4-BE49-F238E27FC236}">
                <a16:creationId xmlns:a16="http://schemas.microsoft.com/office/drawing/2014/main" xmlns="" id="{753D3D20-C630-4D6E-BEF2-163E7165ACA3}"/>
              </a:ext>
            </a:extLst>
          </p:cNvPr>
          <p:cNvSpPr/>
          <p:nvPr/>
        </p:nvSpPr>
        <p:spPr>
          <a:xfrm>
            <a:off x="304800" y="2620963"/>
            <a:ext cx="5275263" cy="4000500"/>
          </a:xfrm>
          <a:prstGeom prst="roundRect">
            <a:avLst/>
          </a:prstGeom>
          <a:solidFill>
            <a:schemeClr val="accent2">
              <a:lumMod val="40000"/>
              <a:lumOff val="60000"/>
            </a:schemeClr>
          </a:solidFill>
          <a:ln w="38100">
            <a:solidFill>
              <a:schemeClr val="bg1"/>
            </a:solidFill>
          </a:ln>
          <a:effectLst>
            <a:outerShdw blurRad="50800" dist="101600" dir="204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 name="圓角矩形 1">
            <a:extLst>
              <a:ext uri="{FF2B5EF4-FFF2-40B4-BE49-F238E27FC236}">
                <a16:creationId xmlns:a16="http://schemas.microsoft.com/office/drawing/2014/main" xmlns="" id="{9C4FA234-059F-4B65-B4C1-CDC05BE015C3}"/>
              </a:ext>
            </a:extLst>
          </p:cNvPr>
          <p:cNvSpPr/>
          <p:nvPr/>
        </p:nvSpPr>
        <p:spPr>
          <a:xfrm>
            <a:off x="312738" y="969963"/>
            <a:ext cx="5135562" cy="1485900"/>
          </a:xfrm>
          <a:prstGeom prst="roundRect">
            <a:avLst/>
          </a:prstGeom>
          <a:solidFill>
            <a:schemeClr val="accent2">
              <a:lumMod val="40000"/>
              <a:lumOff val="60000"/>
            </a:schemeClr>
          </a:solidFill>
          <a:ln w="38100">
            <a:solidFill>
              <a:schemeClr val="bg1"/>
            </a:solidFill>
          </a:ln>
          <a:effectLst>
            <a:outerShdw blurRad="50800" dist="101600" dir="204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7" name="矩形 6">
            <a:extLst>
              <a:ext uri="{FF2B5EF4-FFF2-40B4-BE49-F238E27FC236}">
                <a16:creationId xmlns:a16="http://schemas.microsoft.com/office/drawing/2014/main" xmlns="" id="{7057126D-82F4-4730-92DE-FA608BB5F2B2}"/>
              </a:ext>
            </a:extLst>
          </p:cNvPr>
          <p:cNvSpPr/>
          <p:nvPr/>
        </p:nvSpPr>
        <p:spPr>
          <a:xfrm>
            <a:off x="596900" y="2797175"/>
            <a:ext cx="4737100" cy="831850"/>
          </a:xfrm>
          <a:prstGeom prst="rect">
            <a:avLst/>
          </a:prstGeom>
          <a:noFill/>
        </p:spPr>
        <p:txBody>
          <a:bodyPr>
            <a:spAutoFit/>
          </a:bodyPr>
          <a:lstStyle/>
          <a:p>
            <a:pPr>
              <a:defRPr/>
            </a:pPr>
            <a:r>
              <a:rPr lang="en-US" altLang="zh-TW" sz="2400" b="1" kern="100" dirty="0">
                <a:solidFill>
                  <a:schemeClr val="accent2">
                    <a:lumMod val="50000"/>
                  </a:schemeClr>
                </a:solidFill>
                <a:latin typeface="微軟正黑體" pitchFamily="34" charset="-120"/>
                <a:ea typeface="微軟正黑體" pitchFamily="34" charset="-120"/>
                <a:cs typeface="標楷體"/>
              </a:rPr>
              <a:t>Ca-III-1</a:t>
            </a:r>
            <a:r>
              <a:rPr lang="zh-TW" altLang="zh-TW" sz="2400" b="1" kern="100" dirty="0">
                <a:solidFill>
                  <a:schemeClr val="accent2">
                    <a:lumMod val="50000"/>
                  </a:schemeClr>
                </a:solidFill>
                <a:latin typeface="微軟正黑體" pitchFamily="34" charset="-120"/>
                <a:ea typeface="微軟正黑體" pitchFamily="34" charset="-120"/>
                <a:cs typeface="DFKai-SB"/>
              </a:rPr>
              <a:t>健康環境的交互影響因素</a:t>
            </a:r>
            <a:endParaRPr lang="zh-TW" altLang="zh-TW" sz="2400" b="1" kern="100" dirty="0">
              <a:solidFill>
                <a:schemeClr val="accent2">
                  <a:lumMod val="50000"/>
                </a:schemeClr>
              </a:solidFill>
              <a:latin typeface="微軟正黑體" pitchFamily="34" charset="-120"/>
              <a:ea typeface="微軟正黑體" pitchFamily="34" charset="-120"/>
              <a:cs typeface="標楷體"/>
            </a:endParaRPr>
          </a:p>
          <a:p>
            <a:pPr>
              <a:defRPr/>
            </a:pPr>
            <a:r>
              <a:rPr lang="en-US" altLang="zh-TW" sz="2400" b="1" kern="100" dirty="0">
                <a:solidFill>
                  <a:schemeClr val="accent2">
                    <a:lumMod val="50000"/>
                  </a:schemeClr>
                </a:solidFill>
                <a:latin typeface="微軟正黑體" pitchFamily="34" charset="-120"/>
                <a:ea typeface="微軟正黑體" pitchFamily="34" charset="-120"/>
                <a:cs typeface="Times New Roman"/>
              </a:rPr>
              <a:t>Ca-III-2</a:t>
            </a:r>
            <a:r>
              <a:rPr lang="zh-TW" altLang="zh-TW" sz="2400" b="1" kern="100" dirty="0">
                <a:solidFill>
                  <a:schemeClr val="accent2">
                    <a:lumMod val="50000"/>
                  </a:schemeClr>
                </a:solidFill>
                <a:latin typeface="微軟正黑體" pitchFamily="34" charset="-120"/>
                <a:ea typeface="微軟正黑體" pitchFamily="34" charset="-120"/>
                <a:cs typeface="DFKai-SB"/>
              </a:rPr>
              <a:t>環境污染的來源與形式</a:t>
            </a:r>
            <a:endParaRPr lang="zh-TW" altLang="zh-TW" sz="2400" b="1" kern="100" dirty="0">
              <a:solidFill>
                <a:schemeClr val="accent2">
                  <a:lumMod val="50000"/>
                </a:schemeClr>
              </a:solidFill>
              <a:latin typeface="微軟正黑體" pitchFamily="34" charset="-120"/>
              <a:ea typeface="微軟正黑體" pitchFamily="34" charset="-120"/>
              <a:cs typeface="Times New Roman"/>
            </a:endParaRPr>
          </a:p>
        </p:txBody>
      </p:sp>
      <p:sp>
        <p:nvSpPr>
          <p:cNvPr id="15" name="矩形 14">
            <a:extLst>
              <a:ext uri="{FF2B5EF4-FFF2-40B4-BE49-F238E27FC236}">
                <a16:creationId xmlns:a16="http://schemas.microsoft.com/office/drawing/2014/main" xmlns="" id="{BF5C3E92-6310-48CF-9173-9DB3DE78B13A}"/>
              </a:ext>
            </a:extLst>
          </p:cNvPr>
          <p:cNvSpPr/>
          <p:nvPr/>
        </p:nvSpPr>
        <p:spPr>
          <a:xfrm>
            <a:off x="596900" y="3668713"/>
            <a:ext cx="5105400" cy="2801937"/>
          </a:xfrm>
          <a:prstGeom prst="rect">
            <a:avLst/>
          </a:prstGeom>
          <a:noFill/>
        </p:spPr>
        <p:txBody>
          <a:bodyPr>
            <a:spAutoFit/>
          </a:bodyPr>
          <a:lstStyle/>
          <a:p>
            <a:pPr>
              <a:defRPr/>
            </a:pPr>
            <a:r>
              <a:rPr lang="en-US" altLang="zh-TW" sz="2200" kern="100" dirty="0">
                <a:solidFill>
                  <a:schemeClr val="accent2">
                    <a:lumMod val="50000"/>
                  </a:schemeClr>
                </a:solidFill>
                <a:latin typeface="微軟正黑體" pitchFamily="34" charset="-120"/>
                <a:ea typeface="微軟正黑體" pitchFamily="34" charset="-120"/>
                <a:cs typeface="標楷體"/>
              </a:rPr>
              <a:t>1a-III-3</a:t>
            </a:r>
            <a:r>
              <a:rPr lang="zh-TW" altLang="zh-TW" sz="2200" kern="100" dirty="0">
                <a:solidFill>
                  <a:schemeClr val="accent2">
                    <a:lumMod val="50000"/>
                  </a:schemeClr>
                </a:solidFill>
                <a:latin typeface="微軟正黑體" pitchFamily="34" charset="-120"/>
                <a:ea typeface="微軟正黑體" pitchFamily="34" charset="-120"/>
                <a:cs typeface="DFKai-SB"/>
              </a:rPr>
              <a:t>理解促進健康生活的方法與</a:t>
            </a:r>
            <a:r>
              <a:rPr lang="zh-TW" altLang="en-US" sz="2200" kern="100" dirty="0">
                <a:solidFill>
                  <a:schemeClr val="accent2">
                    <a:lumMod val="50000"/>
                  </a:schemeClr>
                </a:solidFill>
                <a:latin typeface="微軟正黑體" pitchFamily="34" charset="-120"/>
                <a:ea typeface="微軟正黑體" pitchFamily="34" charset="-120"/>
                <a:cs typeface="DFKai-SB"/>
              </a:rPr>
              <a:t>　　　</a:t>
            </a:r>
            <a:r>
              <a:rPr lang="zh-TW" altLang="zh-TW" sz="2200" kern="100" dirty="0">
                <a:solidFill>
                  <a:schemeClr val="accent2">
                    <a:lumMod val="50000"/>
                  </a:schemeClr>
                </a:solidFill>
                <a:latin typeface="微軟正黑體" pitchFamily="34" charset="-120"/>
                <a:ea typeface="微軟正黑體" pitchFamily="34" charset="-120"/>
                <a:cs typeface="DFKai-SB"/>
              </a:rPr>
              <a:t>資源規範</a:t>
            </a:r>
            <a:r>
              <a:rPr lang="en-US" altLang="zh-TW" sz="2200" kern="100" dirty="0">
                <a:solidFill>
                  <a:schemeClr val="accent2">
                    <a:lumMod val="50000"/>
                  </a:schemeClr>
                </a:solidFill>
                <a:latin typeface="微軟正黑體" pitchFamily="34" charset="-120"/>
                <a:ea typeface="微軟正黑體" pitchFamily="34" charset="-120"/>
                <a:cs typeface="DFKai-SB"/>
              </a:rPr>
              <a:t>(</a:t>
            </a:r>
            <a:r>
              <a:rPr lang="zh-TW" altLang="zh-TW" sz="2200" kern="100" dirty="0">
                <a:solidFill>
                  <a:schemeClr val="accent2">
                    <a:lumMod val="50000"/>
                  </a:schemeClr>
                </a:solidFill>
                <a:latin typeface="微軟正黑體" pitchFamily="34" charset="-120"/>
                <a:ea typeface="微軟正黑體" pitchFamily="34" charset="-120"/>
                <a:cs typeface="DFKai-SB"/>
              </a:rPr>
              <a:t>認知</a:t>
            </a:r>
            <a:r>
              <a:rPr lang="en-US" altLang="zh-TW" sz="2200" kern="100" dirty="0">
                <a:solidFill>
                  <a:schemeClr val="accent2">
                    <a:lumMod val="50000"/>
                  </a:schemeClr>
                </a:solidFill>
                <a:latin typeface="微軟正黑體" pitchFamily="34" charset="-120"/>
                <a:ea typeface="微軟正黑體" pitchFamily="34" charset="-120"/>
                <a:cs typeface="DFKai-SB"/>
              </a:rPr>
              <a:t>)</a:t>
            </a:r>
            <a:endParaRPr lang="zh-TW" altLang="zh-TW" sz="2200" kern="100" dirty="0">
              <a:solidFill>
                <a:schemeClr val="accent2">
                  <a:lumMod val="50000"/>
                </a:schemeClr>
              </a:solidFill>
              <a:latin typeface="微軟正黑體" pitchFamily="34" charset="-120"/>
              <a:ea typeface="微軟正黑體" pitchFamily="34" charset="-120"/>
              <a:cs typeface="標楷體"/>
            </a:endParaRPr>
          </a:p>
          <a:p>
            <a:pPr>
              <a:defRPr/>
            </a:pPr>
            <a:r>
              <a:rPr lang="en-US" altLang="zh-TW" sz="2200" kern="100" dirty="0">
                <a:solidFill>
                  <a:schemeClr val="accent2">
                    <a:lumMod val="50000"/>
                  </a:schemeClr>
                </a:solidFill>
                <a:latin typeface="微軟正黑體" pitchFamily="34" charset="-120"/>
                <a:ea typeface="微軟正黑體" pitchFamily="34" charset="-120"/>
                <a:cs typeface="標楷體"/>
              </a:rPr>
              <a:t>2a-III-2</a:t>
            </a:r>
            <a:r>
              <a:rPr lang="zh-TW" altLang="zh-TW" sz="2200" kern="100" dirty="0">
                <a:solidFill>
                  <a:schemeClr val="accent2">
                    <a:lumMod val="50000"/>
                  </a:schemeClr>
                </a:solidFill>
                <a:latin typeface="微軟正黑體" pitchFamily="34" charset="-120"/>
                <a:ea typeface="微軟正黑體" pitchFamily="34" charset="-120"/>
                <a:cs typeface="DFKai-SB"/>
              </a:rPr>
              <a:t>覺知健康問題所造成的威脅</a:t>
            </a:r>
            <a:r>
              <a:rPr lang="en-US" altLang="zh-TW" sz="2200" kern="100" dirty="0">
                <a:solidFill>
                  <a:schemeClr val="accent2">
                    <a:lumMod val="50000"/>
                  </a:schemeClr>
                </a:solidFill>
                <a:latin typeface="微軟正黑體" pitchFamily="34" charset="-120"/>
                <a:ea typeface="微軟正黑體" pitchFamily="34" charset="-120"/>
                <a:cs typeface="DFKai-SB"/>
              </a:rPr>
              <a:t/>
            </a:r>
            <a:br>
              <a:rPr lang="en-US" altLang="zh-TW" sz="2200" kern="100" dirty="0">
                <a:solidFill>
                  <a:schemeClr val="accent2">
                    <a:lumMod val="50000"/>
                  </a:schemeClr>
                </a:solidFill>
                <a:latin typeface="微軟正黑體" pitchFamily="34" charset="-120"/>
                <a:ea typeface="微軟正黑體" pitchFamily="34" charset="-120"/>
                <a:cs typeface="DFKai-SB"/>
              </a:rPr>
            </a:br>
            <a:r>
              <a:rPr lang="zh-TW" altLang="zh-TW" sz="2200" kern="100" dirty="0">
                <a:solidFill>
                  <a:schemeClr val="accent2">
                    <a:lumMod val="50000"/>
                  </a:schemeClr>
                </a:solidFill>
                <a:latin typeface="微軟正黑體" pitchFamily="34" charset="-120"/>
                <a:ea typeface="微軟正黑體" pitchFamily="34" charset="-120"/>
                <a:cs typeface="DFKai-SB"/>
              </a:rPr>
              <a:t>感與嚴重性</a:t>
            </a:r>
            <a:r>
              <a:rPr lang="en-US" altLang="zh-TW" sz="2200" kern="100" dirty="0">
                <a:solidFill>
                  <a:schemeClr val="accent2">
                    <a:lumMod val="50000"/>
                  </a:schemeClr>
                </a:solidFill>
                <a:latin typeface="微軟正黑體" pitchFamily="34" charset="-120"/>
                <a:ea typeface="微軟正黑體" pitchFamily="34" charset="-120"/>
                <a:cs typeface="DFKai-SB"/>
              </a:rPr>
              <a:t>(</a:t>
            </a:r>
            <a:r>
              <a:rPr lang="zh-TW" altLang="zh-TW" sz="2200" kern="100" dirty="0">
                <a:solidFill>
                  <a:schemeClr val="accent2">
                    <a:lumMod val="50000"/>
                  </a:schemeClr>
                </a:solidFill>
                <a:latin typeface="微軟正黑體" pitchFamily="34" charset="-120"/>
                <a:ea typeface="微軟正黑體" pitchFamily="34" charset="-120"/>
                <a:cs typeface="DFKai-SB"/>
              </a:rPr>
              <a:t>情意</a:t>
            </a:r>
            <a:r>
              <a:rPr lang="en-US" altLang="zh-TW" sz="2200" kern="100" dirty="0">
                <a:solidFill>
                  <a:schemeClr val="accent2">
                    <a:lumMod val="50000"/>
                  </a:schemeClr>
                </a:solidFill>
                <a:latin typeface="微軟正黑體" pitchFamily="34" charset="-120"/>
                <a:ea typeface="微軟正黑體" pitchFamily="34" charset="-120"/>
                <a:cs typeface="DFKai-SB"/>
              </a:rPr>
              <a:t>)</a:t>
            </a:r>
            <a:endParaRPr lang="zh-TW" altLang="zh-TW" sz="2200" kern="100" dirty="0">
              <a:solidFill>
                <a:schemeClr val="accent2">
                  <a:lumMod val="50000"/>
                </a:schemeClr>
              </a:solidFill>
              <a:latin typeface="微軟正黑體" pitchFamily="34" charset="-120"/>
              <a:ea typeface="微軟正黑體" pitchFamily="34" charset="-120"/>
              <a:cs typeface="標楷體"/>
            </a:endParaRPr>
          </a:p>
          <a:p>
            <a:pPr>
              <a:defRPr/>
            </a:pPr>
            <a:r>
              <a:rPr lang="en-US" altLang="zh-TW" sz="2200" kern="100" dirty="0">
                <a:solidFill>
                  <a:schemeClr val="accent2">
                    <a:lumMod val="50000"/>
                  </a:schemeClr>
                </a:solidFill>
                <a:latin typeface="微軟正黑體" pitchFamily="34" charset="-120"/>
                <a:ea typeface="微軟正黑體" pitchFamily="34" charset="-120"/>
                <a:cs typeface="標楷體"/>
              </a:rPr>
              <a:t>3-III-2</a:t>
            </a:r>
            <a:r>
              <a:rPr lang="zh-TW" altLang="zh-TW" sz="2200" kern="100" dirty="0">
                <a:solidFill>
                  <a:schemeClr val="accent2">
                    <a:lumMod val="50000"/>
                  </a:schemeClr>
                </a:solidFill>
                <a:latin typeface="微軟正黑體" pitchFamily="34" charset="-120"/>
                <a:ea typeface="微軟正黑體" pitchFamily="34" charset="-120"/>
                <a:cs typeface="標楷體"/>
              </a:rPr>
              <a:t>能於不同的生活情境中，</a:t>
            </a:r>
            <a:r>
              <a:rPr lang="zh-TW" altLang="en-US" sz="2200" kern="100" dirty="0">
                <a:solidFill>
                  <a:schemeClr val="accent2">
                    <a:lumMod val="50000"/>
                  </a:schemeClr>
                </a:solidFill>
                <a:latin typeface="微軟正黑體" pitchFamily="34" charset="-120"/>
                <a:ea typeface="微軟正黑體" pitchFamily="34" charset="-120"/>
                <a:cs typeface="標楷體"/>
              </a:rPr>
              <a:t>主</a:t>
            </a:r>
            <a:r>
              <a:rPr lang="zh-TW" altLang="zh-TW" sz="2200" kern="100" dirty="0">
                <a:solidFill>
                  <a:schemeClr val="accent2">
                    <a:lumMod val="50000"/>
                  </a:schemeClr>
                </a:solidFill>
                <a:latin typeface="微軟正黑體" pitchFamily="34" charset="-120"/>
                <a:ea typeface="微軟正黑體" pitchFamily="34" charset="-120"/>
                <a:cs typeface="標楷體"/>
              </a:rPr>
              <a:t>動</a:t>
            </a:r>
            <a:r>
              <a:rPr lang="zh-TW" altLang="en-US" sz="2200" kern="100" dirty="0">
                <a:solidFill>
                  <a:schemeClr val="accent2">
                    <a:lumMod val="50000"/>
                  </a:schemeClr>
                </a:solidFill>
                <a:latin typeface="微軟正黑體" pitchFamily="34" charset="-120"/>
                <a:ea typeface="微軟正黑體" pitchFamily="34" charset="-120"/>
                <a:cs typeface="標楷體"/>
              </a:rPr>
              <a:t>　</a:t>
            </a:r>
            <a:r>
              <a:rPr lang="zh-TW" altLang="zh-TW" sz="2200" kern="100" dirty="0">
                <a:solidFill>
                  <a:schemeClr val="accent2">
                    <a:lumMod val="50000"/>
                  </a:schemeClr>
                </a:solidFill>
                <a:latin typeface="微軟正黑體" pitchFamily="34" charset="-120"/>
                <a:ea typeface="微軟正黑體" pitchFamily="34" charset="-120"/>
                <a:cs typeface="標楷體"/>
              </a:rPr>
              <a:t>表現基礎健康</a:t>
            </a:r>
            <a:r>
              <a:rPr lang="en-US" altLang="zh-TW" sz="2200" kern="100" dirty="0">
                <a:solidFill>
                  <a:schemeClr val="accent2">
                    <a:lumMod val="50000"/>
                  </a:schemeClr>
                </a:solidFill>
                <a:latin typeface="微軟正黑體" pitchFamily="34" charset="-120"/>
                <a:ea typeface="微軟正黑體" pitchFamily="34" charset="-120"/>
                <a:cs typeface="標楷體"/>
              </a:rPr>
              <a:t>(</a:t>
            </a:r>
            <a:r>
              <a:rPr lang="zh-TW" altLang="zh-TW" sz="2200" kern="100" dirty="0">
                <a:solidFill>
                  <a:schemeClr val="accent2">
                    <a:lumMod val="50000"/>
                  </a:schemeClr>
                </a:solidFill>
                <a:latin typeface="微軟正黑體" pitchFamily="34" charset="-120"/>
                <a:ea typeface="微軟正黑體" pitchFamily="34" charset="-120"/>
                <a:cs typeface="標楷體"/>
              </a:rPr>
              <a:t>技能</a:t>
            </a:r>
            <a:r>
              <a:rPr lang="en-US" altLang="zh-TW" sz="2200" kern="100" dirty="0">
                <a:solidFill>
                  <a:schemeClr val="accent2">
                    <a:lumMod val="50000"/>
                  </a:schemeClr>
                </a:solidFill>
                <a:latin typeface="微軟正黑體" pitchFamily="34" charset="-120"/>
                <a:ea typeface="微軟正黑體" pitchFamily="34" charset="-120"/>
                <a:cs typeface="標楷體"/>
              </a:rPr>
              <a:t>)</a:t>
            </a:r>
            <a:endParaRPr lang="zh-TW" altLang="zh-TW" sz="2200" kern="100" dirty="0">
              <a:solidFill>
                <a:schemeClr val="accent2">
                  <a:lumMod val="50000"/>
                </a:schemeClr>
              </a:solidFill>
              <a:latin typeface="微軟正黑體" pitchFamily="34" charset="-120"/>
              <a:ea typeface="微軟正黑體" pitchFamily="34" charset="-120"/>
              <a:cs typeface="標楷體"/>
            </a:endParaRPr>
          </a:p>
          <a:p>
            <a:pPr>
              <a:defRPr/>
            </a:pPr>
            <a:r>
              <a:rPr lang="en-US" altLang="zh-TW" sz="2200" kern="100" dirty="0">
                <a:solidFill>
                  <a:schemeClr val="accent2">
                    <a:lumMod val="50000"/>
                  </a:schemeClr>
                </a:solidFill>
                <a:latin typeface="微軟正黑體" pitchFamily="34" charset="-120"/>
                <a:ea typeface="微軟正黑體" pitchFamily="34" charset="-120"/>
                <a:cs typeface="標楷體"/>
              </a:rPr>
              <a:t>4a-III-1</a:t>
            </a:r>
            <a:r>
              <a:rPr lang="zh-TW" altLang="zh-TW" sz="2200" kern="100" dirty="0">
                <a:solidFill>
                  <a:schemeClr val="accent2">
                    <a:lumMod val="50000"/>
                  </a:schemeClr>
                </a:solidFill>
                <a:latin typeface="微軟正黑體" pitchFamily="34" charset="-120"/>
                <a:ea typeface="微軟正黑體" pitchFamily="34" charset="-120"/>
                <a:cs typeface="DFKai-SB"/>
              </a:rPr>
              <a:t>運用多元的健康資訊、產品與</a:t>
            </a:r>
            <a:r>
              <a:rPr lang="zh-TW" altLang="en-US" sz="2200" kern="100" dirty="0">
                <a:solidFill>
                  <a:schemeClr val="accent2">
                    <a:lumMod val="50000"/>
                  </a:schemeClr>
                </a:solidFill>
                <a:latin typeface="微軟正黑體" pitchFamily="34" charset="-120"/>
                <a:ea typeface="微軟正黑體" pitchFamily="34" charset="-120"/>
                <a:cs typeface="DFKai-SB"/>
              </a:rPr>
              <a:t>　</a:t>
            </a:r>
            <a:r>
              <a:rPr lang="zh-TW" altLang="zh-TW" sz="2200" kern="100" dirty="0">
                <a:solidFill>
                  <a:schemeClr val="accent2">
                    <a:lumMod val="50000"/>
                  </a:schemeClr>
                </a:solidFill>
                <a:latin typeface="微軟正黑體" pitchFamily="34" charset="-120"/>
                <a:ea typeface="微軟正黑體" pitchFamily="34" charset="-120"/>
                <a:cs typeface="DFKai-SB"/>
              </a:rPr>
              <a:t>服務</a:t>
            </a:r>
            <a:r>
              <a:rPr lang="en-US" altLang="zh-TW" sz="2200" kern="100" dirty="0">
                <a:solidFill>
                  <a:schemeClr val="accent2">
                    <a:lumMod val="50000"/>
                  </a:schemeClr>
                </a:solidFill>
                <a:latin typeface="微軟正黑體" pitchFamily="34" charset="-120"/>
                <a:ea typeface="微軟正黑體" pitchFamily="34" charset="-120"/>
                <a:cs typeface="DFKai-SB"/>
              </a:rPr>
              <a:t>(</a:t>
            </a:r>
            <a:r>
              <a:rPr lang="zh-TW" altLang="zh-TW" sz="2200" kern="100" dirty="0">
                <a:solidFill>
                  <a:schemeClr val="accent2">
                    <a:lumMod val="50000"/>
                  </a:schemeClr>
                </a:solidFill>
                <a:latin typeface="微軟正黑體" pitchFamily="34" charset="-120"/>
                <a:ea typeface="微軟正黑體" pitchFamily="34" charset="-120"/>
                <a:cs typeface="DFKai-SB"/>
              </a:rPr>
              <a:t>行為</a:t>
            </a:r>
            <a:r>
              <a:rPr lang="en-US" altLang="zh-TW" sz="2200" kern="100" dirty="0">
                <a:solidFill>
                  <a:schemeClr val="accent2">
                    <a:lumMod val="50000"/>
                  </a:schemeClr>
                </a:solidFill>
                <a:latin typeface="微軟正黑體" pitchFamily="34" charset="-120"/>
                <a:ea typeface="微軟正黑體" pitchFamily="34" charset="-120"/>
                <a:cs typeface="DFKai-SB"/>
              </a:rPr>
              <a:t>)</a:t>
            </a:r>
            <a:endParaRPr lang="zh-TW" altLang="zh-TW" sz="2200" kern="100" dirty="0">
              <a:solidFill>
                <a:schemeClr val="accent2">
                  <a:lumMod val="50000"/>
                </a:schemeClr>
              </a:solidFill>
              <a:latin typeface="微軟正黑體" pitchFamily="34" charset="-120"/>
              <a:ea typeface="微軟正黑體" pitchFamily="34" charset="-120"/>
              <a:cs typeface="標楷體"/>
            </a:endParaRPr>
          </a:p>
        </p:txBody>
      </p:sp>
      <p:sp>
        <p:nvSpPr>
          <p:cNvPr id="18" name="五邊形 17">
            <a:extLst>
              <a:ext uri="{FF2B5EF4-FFF2-40B4-BE49-F238E27FC236}">
                <a16:creationId xmlns:a16="http://schemas.microsoft.com/office/drawing/2014/main" xmlns="" id="{09230EAE-B705-4060-8337-071FDBEBB25B}"/>
              </a:ext>
            </a:extLst>
          </p:cNvPr>
          <p:cNvSpPr/>
          <p:nvPr/>
        </p:nvSpPr>
        <p:spPr>
          <a:xfrm>
            <a:off x="6686550" y="5781675"/>
            <a:ext cx="2087563" cy="458788"/>
          </a:xfrm>
          <a:prstGeom prst="homePlate">
            <a:avLst/>
          </a:prstGeom>
          <a:solidFill>
            <a:schemeClr val="tx1">
              <a:lumMod val="50000"/>
              <a:lumOff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bg1">
                    <a:lumMod val="95000"/>
                  </a:schemeClr>
                </a:solidFill>
                <a:latin typeface="Microsoft JhengHei" charset="0"/>
                <a:ea typeface="Microsoft JhengHei" charset="0"/>
                <a:cs typeface="Microsoft JhengHei" charset="0"/>
              </a:rPr>
              <a:t>教學示例內容</a:t>
            </a:r>
          </a:p>
        </p:txBody>
      </p:sp>
      <p:sp>
        <p:nvSpPr>
          <p:cNvPr id="24" name="文字方塊 23">
            <a:extLst>
              <a:ext uri="{FF2B5EF4-FFF2-40B4-BE49-F238E27FC236}">
                <a16:creationId xmlns:a16="http://schemas.microsoft.com/office/drawing/2014/main" xmlns="" id="{5CEAB7F0-BB1B-45FC-BF2C-AD55E542051A}"/>
              </a:ext>
            </a:extLst>
          </p:cNvPr>
          <p:cNvSpPr txBox="1"/>
          <p:nvPr/>
        </p:nvSpPr>
        <p:spPr>
          <a:xfrm>
            <a:off x="6686550" y="3252788"/>
            <a:ext cx="901700" cy="954087"/>
          </a:xfrm>
          <a:prstGeom prst="rect">
            <a:avLst/>
          </a:prstGeom>
          <a:noFill/>
        </p:spPr>
        <p:txBody>
          <a:bodyPr wrap="none">
            <a:spAutoFit/>
          </a:bodyPr>
          <a:lstStyle/>
          <a:p>
            <a:pPr>
              <a:defRPr/>
            </a:pPr>
            <a:r>
              <a:rPr lang="zh-TW" altLang="en-US" sz="2800" b="1" dirty="0">
                <a:solidFill>
                  <a:schemeClr val="tx1">
                    <a:lumMod val="75000"/>
                    <a:lumOff val="25000"/>
                  </a:schemeClr>
                </a:solidFill>
                <a:latin typeface="Microsoft JhengHei" charset="-120"/>
                <a:ea typeface="Microsoft JhengHei" charset="-120"/>
                <a:cs typeface="Microsoft JhengHei" charset="-120"/>
              </a:rPr>
              <a:t>學習</a:t>
            </a:r>
            <a:endParaRPr lang="en-US" altLang="zh-TW" sz="2800" b="1" dirty="0">
              <a:solidFill>
                <a:schemeClr val="tx1">
                  <a:lumMod val="75000"/>
                  <a:lumOff val="25000"/>
                </a:schemeClr>
              </a:solidFill>
              <a:latin typeface="Microsoft JhengHei" charset="-120"/>
              <a:ea typeface="Microsoft JhengHei" charset="-120"/>
              <a:cs typeface="Microsoft JhengHei" charset="-120"/>
            </a:endParaRPr>
          </a:p>
          <a:p>
            <a:pPr>
              <a:defRPr/>
            </a:pPr>
            <a:r>
              <a:rPr lang="zh-TW" altLang="en-US" sz="2800" b="1" dirty="0">
                <a:solidFill>
                  <a:schemeClr val="tx1">
                    <a:lumMod val="75000"/>
                    <a:lumOff val="25000"/>
                  </a:schemeClr>
                </a:solidFill>
                <a:latin typeface="Microsoft JhengHei" charset="-120"/>
                <a:ea typeface="Microsoft JhengHei" charset="-120"/>
                <a:cs typeface="Microsoft JhengHei" charset="-120"/>
              </a:rPr>
              <a:t>重點</a:t>
            </a:r>
          </a:p>
        </p:txBody>
      </p:sp>
      <p:sp>
        <p:nvSpPr>
          <p:cNvPr id="30" name="手繪多邊形 29">
            <a:extLst>
              <a:ext uri="{FF2B5EF4-FFF2-40B4-BE49-F238E27FC236}">
                <a16:creationId xmlns:a16="http://schemas.microsoft.com/office/drawing/2014/main" xmlns="" id="{3CE7F667-DA3D-47E6-8EA7-0E35DCC925A5}"/>
              </a:ext>
            </a:extLst>
          </p:cNvPr>
          <p:cNvSpPr/>
          <p:nvPr/>
        </p:nvSpPr>
        <p:spPr>
          <a:xfrm>
            <a:off x="5412255" y="1961494"/>
            <a:ext cx="1703493" cy="3415764"/>
          </a:xfrm>
          <a:custGeom>
            <a:avLst/>
            <a:gdLst>
              <a:gd name="connsiteX0" fmla="*/ 1703493 w 1703493"/>
              <a:gd name="connsiteY0" fmla="*/ 0 h 3415764"/>
              <a:gd name="connsiteX1" fmla="*/ 1703493 w 1703493"/>
              <a:gd name="connsiteY1" fmla="*/ 1148828 h 3415764"/>
              <a:gd name="connsiteX2" fmla="*/ 1134547 w 1703493"/>
              <a:gd name="connsiteY2" fmla="*/ 1717774 h 3415764"/>
              <a:gd name="connsiteX3" fmla="*/ 1703493 w 1703493"/>
              <a:gd name="connsiteY3" fmla="*/ 2286720 h 3415764"/>
              <a:gd name="connsiteX4" fmla="*/ 1703493 w 1703493"/>
              <a:gd name="connsiteY4" fmla="*/ 3415764 h 3415764"/>
              <a:gd name="connsiteX5" fmla="*/ 1533470 w 1703493"/>
              <a:gd name="connsiteY5" fmla="*/ 3407178 h 3415764"/>
              <a:gd name="connsiteX6" fmla="*/ 0 w 1703493"/>
              <a:gd name="connsiteY6" fmla="*/ 1707882 h 3415764"/>
              <a:gd name="connsiteX7" fmla="*/ 1533470 w 1703493"/>
              <a:gd name="connsiteY7" fmla="*/ 8586 h 3415764"/>
              <a:gd name="connsiteX8" fmla="*/ 1703493 w 1703493"/>
              <a:gd name="connsiteY8" fmla="*/ 0 h 34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493" h="3415764">
                <a:moveTo>
                  <a:pt x="1703493" y="0"/>
                </a:moveTo>
                <a:lnTo>
                  <a:pt x="1703493" y="1148828"/>
                </a:lnTo>
                <a:cubicBezTo>
                  <a:pt x="1389273" y="1148828"/>
                  <a:pt x="1134547" y="1403554"/>
                  <a:pt x="1134547" y="1717774"/>
                </a:cubicBezTo>
                <a:cubicBezTo>
                  <a:pt x="1134547" y="2031994"/>
                  <a:pt x="1389273" y="2286720"/>
                  <a:pt x="1703493" y="2286720"/>
                </a:cubicBezTo>
                <a:lnTo>
                  <a:pt x="1703493" y="3415764"/>
                </a:lnTo>
                <a:lnTo>
                  <a:pt x="1533470" y="3407178"/>
                </a:lnTo>
                <a:cubicBezTo>
                  <a:pt x="672143" y="3319706"/>
                  <a:pt x="0" y="2592288"/>
                  <a:pt x="0" y="1707882"/>
                </a:cubicBezTo>
                <a:cubicBezTo>
                  <a:pt x="0" y="823477"/>
                  <a:pt x="672143" y="96058"/>
                  <a:pt x="1533470" y="8586"/>
                </a:cubicBezTo>
                <a:lnTo>
                  <a:pt x="1703493" y="0"/>
                </a:ln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D35B6C"/>
                </a:solidFill>
                <a:effectLst>
                  <a:innerShdw blurRad="63500" dist="101600" dir="13500000">
                    <a:prstClr val="black">
                      <a:alpha val="50000"/>
                    </a:prstClr>
                  </a:innerShdw>
                </a:effectLst>
                <a:latin typeface="Microsoft JhengHei" charset="-120"/>
                <a:ea typeface="Microsoft JhengHei" charset="-120"/>
                <a:cs typeface="Microsoft JhengHei" charset="-120"/>
              </a:rPr>
              <a:t> 健康</a:t>
            </a:r>
            <a:endParaRPr lang="en-US" altLang="zh-TW" sz="2800" b="1" dirty="0">
              <a:solidFill>
                <a:srgbClr val="D35B6C"/>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defRPr/>
            </a:pPr>
            <a:r>
              <a:rPr lang="zh-TW" altLang="en-US" sz="2800" b="1" dirty="0">
                <a:solidFill>
                  <a:srgbClr val="D35B6C"/>
                </a:solidFill>
                <a:effectLst>
                  <a:innerShdw blurRad="63500" dist="101600" dir="13500000">
                    <a:prstClr val="black">
                      <a:alpha val="50000"/>
                    </a:prstClr>
                  </a:innerShdw>
                </a:effectLst>
                <a:latin typeface="Microsoft JhengHei" charset="-120"/>
                <a:ea typeface="Microsoft JhengHei" charset="-120"/>
                <a:cs typeface="Microsoft JhengHei" charset="-120"/>
              </a:rPr>
              <a:t> 教育</a:t>
            </a:r>
          </a:p>
        </p:txBody>
      </p:sp>
      <p:sp>
        <p:nvSpPr>
          <p:cNvPr id="29" name="手繪多邊形 28">
            <a:extLst>
              <a:ext uri="{FF2B5EF4-FFF2-40B4-BE49-F238E27FC236}">
                <a16:creationId xmlns:a16="http://schemas.microsoft.com/office/drawing/2014/main" xmlns="" id="{BB4C65A3-E6B0-4B0E-80DA-E18E0CFF452E}"/>
              </a:ext>
            </a:extLst>
          </p:cNvPr>
          <p:cNvSpPr/>
          <p:nvPr/>
        </p:nvSpPr>
        <p:spPr>
          <a:xfrm>
            <a:off x="7188987" y="1961494"/>
            <a:ext cx="1703493" cy="3415764"/>
          </a:xfrm>
          <a:custGeom>
            <a:avLst/>
            <a:gdLst>
              <a:gd name="connsiteX0" fmla="*/ 0 w 1703493"/>
              <a:gd name="connsiteY0" fmla="*/ 0 h 3415764"/>
              <a:gd name="connsiteX1" fmla="*/ 170023 w 1703493"/>
              <a:gd name="connsiteY1" fmla="*/ 8586 h 3415764"/>
              <a:gd name="connsiteX2" fmla="*/ 1703493 w 1703493"/>
              <a:gd name="connsiteY2" fmla="*/ 1707882 h 3415764"/>
              <a:gd name="connsiteX3" fmla="*/ 170023 w 1703493"/>
              <a:gd name="connsiteY3" fmla="*/ 3407178 h 3415764"/>
              <a:gd name="connsiteX4" fmla="*/ 0 w 1703493"/>
              <a:gd name="connsiteY4" fmla="*/ 3415764 h 3415764"/>
              <a:gd name="connsiteX5" fmla="*/ 0 w 1703493"/>
              <a:gd name="connsiteY5" fmla="*/ 2286254 h 3415764"/>
              <a:gd name="connsiteX6" fmla="*/ 110040 w 1703493"/>
              <a:gd name="connsiteY6" fmla="*/ 2275161 h 3415764"/>
              <a:gd name="connsiteX7" fmla="*/ 564324 w 1703493"/>
              <a:gd name="connsiteY7" fmla="*/ 1717774 h 3415764"/>
              <a:gd name="connsiteX8" fmla="*/ 110040 w 1703493"/>
              <a:gd name="connsiteY8" fmla="*/ 1160387 h 3415764"/>
              <a:gd name="connsiteX9" fmla="*/ 0 w 1703493"/>
              <a:gd name="connsiteY9" fmla="*/ 1149294 h 3415764"/>
              <a:gd name="connsiteX10" fmla="*/ 0 w 1703493"/>
              <a:gd name="connsiteY10" fmla="*/ 0 h 34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3493" h="3415764">
                <a:moveTo>
                  <a:pt x="0" y="0"/>
                </a:moveTo>
                <a:lnTo>
                  <a:pt x="170023" y="8586"/>
                </a:lnTo>
                <a:cubicBezTo>
                  <a:pt x="1031351" y="96058"/>
                  <a:pt x="1703493" y="823477"/>
                  <a:pt x="1703493" y="1707882"/>
                </a:cubicBezTo>
                <a:cubicBezTo>
                  <a:pt x="1703493" y="2592288"/>
                  <a:pt x="1031351" y="3319706"/>
                  <a:pt x="170023" y="3407178"/>
                </a:cubicBezTo>
                <a:lnTo>
                  <a:pt x="0" y="3415764"/>
                </a:lnTo>
                <a:lnTo>
                  <a:pt x="0" y="2286254"/>
                </a:lnTo>
                <a:lnTo>
                  <a:pt x="110040" y="2275161"/>
                </a:lnTo>
                <a:cubicBezTo>
                  <a:pt x="369300" y="2222109"/>
                  <a:pt x="564324" y="1992717"/>
                  <a:pt x="564324" y="1717774"/>
                </a:cubicBezTo>
                <a:cubicBezTo>
                  <a:pt x="564324" y="1442832"/>
                  <a:pt x="369300" y="1213439"/>
                  <a:pt x="110040" y="1160387"/>
                </a:cubicBezTo>
                <a:lnTo>
                  <a:pt x="0" y="1149294"/>
                </a:lnTo>
                <a:lnTo>
                  <a:pt x="0" y="0"/>
                </a:ln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     環境 </a:t>
            </a:r>
            <a:endParaRPr lang="en-US" altLang="zh-TW"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     議題</a:t>
            </a:r>
            <a:endParaRPr lang="en-US" altLang="zh-TW"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     融入</a:t>
            </a:r>
          </a:p>
        </p:txBody>
      </p:sp>
      <p:sp>
        <p:nvSpPr>
          <p:cNvPr id="69" name="矩形 68">
            <a:extLst>
              <a:ext uri="{FF2B5EF4-FFF2-40B4-BE49-F238E27FC236}">
                <a16:creationId xmlns:a16="http://schemas.microsoft.com/office/drawing/2014/main" xmlns="" id="{0A6525E2-E33A-4CFB-AAC2-252E87B7384C}"/>
              </a:ext>
            </a:extLst>
          </p:cNvPr>
          <p:cNvSpPr/>
          <p:nvPr/>
        </p:nvSpPr>
        <p:spPr>
          <a:xfrm>
            <a:off x="498475" y="1246188"/>
            <a:ext cx="4887913" cy="1209675"/>
          </a:xfrm>
          <a:prstGeom prst="rect">
            <a:avLst/>
          </a:prstGeom>
        </p:spPr>
        <p:txBody>
          <a:bodyPr>
            <a:spAutoFit/>
          </a:bodyPr>
          <a:lstStyle/>
          <a:p>
            <a:pPr>
              <a:lnSpc>
                <a:spcPts val="1800"/>
              </a:lnSpc>
              <a:spcAft>
                <a:spcPts val="0"/>
              </a:spcAft>
              <a:defRPr/>
            </a:pPr>
            <a:r>
              <a:rPr lang="zh-TW" altLang="en-US" sz="2400" b="1" kern="0" dirty="0">
                <a:solidFill>
                  <a:schemeClr val="accent2">
                    <a:lumMod val="50000"/>
                  </a:schemeClr>
                </a:solidFill>
                <a:latin typeface="微軟正黑體" pitchFamily="34" charset="-120"/>
                <a:ea typeface="微軟正黑體" pitchFamily="34" charset="-120"/>
                <a:cs typeface="新細明體"/>
              </a:rPr>
              <a:t>健體</a:t>
            </a:r>
            <a:r>
              <a:rPr lang="en-US" altLang="zh-TW" sz="2400" b="1" kern="0" dirty="0">
                <a:solidFill>
                  <a:schemeClr val="accent2">
                    <a:lumMod val="50000"/>
                  </a:schemeClr>
                </a:solidFill>
                <a:latin typeface="微軟正黑體" pitchFamily="34" charset="-120"/>
                <a:ea typeface="微軟正黑體" pitchFamily="34" charset="-120"/>
                <a:cs typeface="新細明體"/>
              </a:rPr>
              <a:t>E-A2 </a:t>
            </a:r>
          </a:p>
          <a:p>
            <a:pPr>
              <a:lnSpc>
                <a:spcPct val="120000"/>
              </a:lnSpc>
              <a:spcAft>
                <a:spcPts val="0"/>
              </a:spcAft>
              <a:defRPr/>
            </a:pPr>
            <a:r>
              <a:rPr lang="zh-TW" altLang="zh-TW" sz="2400" b="1" kern="0" dirty="0">
                <a:solidFill>
                  <a:schemeClr val="accent2">
                    <a:lumMod val="50000"/>
                  </a:schemeClr>
                </a:solidFill>
                <a:latin typeface="微軟正黑體" pitchFamily="34" charset="-120"/>
                <a:ea typeface="微軟正黑體" pitchFamily="34" charset="-120"/>
                <a:cs typeface="標楷體"/>
              </a:rPr>
              <a:t>具備探索問題的思考能力，並透過體驗與實踐處理日常生活問題。</a:t>
            </a:r>
            <a:endParaRPr lang="en-US" altLang="zh-TW" sz="2400" b="1" kern="100" dirty="0">
              <a:solidFill>
                <a:schemeClr val="accent2">
                  <a:lumMod val="50000"/>
                </a:schemeClr>
              </a:solidFill>
              <a:latin typeface="微軟正黑體" pitchFamily="34" charset="-120"/>
              <a:ea typeface="微軟正黑體" pitchFamily="34" charset="-120"/>
              <a:cs typeface="標楷體"/>
            </a:endParaRPr>
          </a:p>
        </p:txBody>
      </p:sp>
      <p:sp>
        <p:nvSpPr>
          <p:cNvPr id="73" name="手繪多邊形 72">
            <a:extLst>
              <a:ext uri="{FF2B5EF4-FFF2-40B4-BE49-F238E27FC236}">
                <a16:creationId xmlns:a16="http://schemas.microsoft.com/office/drawing/2014/main" xmlns="" id="{74C1D455-9577-40B8-97D4-66922E591462}"/>
              </a:ext>
            </a:extLst>
          </p:cNvPr>
          <p:cNvSpPr/>
          <p:nvPr/>
        </p:nvSpPr>
        <p:spPr>
          <a:xfrm>
            <a:off x="6011863" y="1241425"/>
            <a:ext cx="2252662" cy="1082675"/>
          </a:xfrm>
          <a:custGeom>
            <a:avLst/>
            <a:gdLst>
              <a:gd name="connsiteX0" fmla="*/ 174874 w 2150475"/>
              <a:gd name="connsiteY0" fmla="*/ 0 h 980496"/>
              <a:gd name="connsiteX1" fmla="*/ 1975601 w 2150475"/>
              <a:gd name="connsiteY1" fmla="*/ 0 h 980496"/>
              <a:gd name="connsiteX2" fmla="*/ 2150475 w 2150475"/>
              <a:gd name="connsiteY2" fmla="*/ 174874 h 980496"/>
              <a:gd name="connsiteX3" fmla="*/ 2150475 w 2150475"/>
              <a:gd name="connsiteY3" fmla="*/ 874348 h 980496"/>
              <a:gd name="connsiteX4" fmla="*/ 2136733 w 2150475"/>
              <a:gd name="connsiteY4" fmla="*/ 942417 h 980496"/>
              <a:gd name="connsiteX5" fmla="*/ 2111060 w 2150475"/>
              <a:gd name="connsiteY5" fmla="*/ 980496 h 980496"/>
              <a:gd name="connsiteX6" fmla="*/ 1965179 w 2150475"/>
              <a:gd name="connsiteY6" fmla="*/ 896503 h 980496"/>
              <a:gd name="connsiteX7" fmla="*/ 1050133 w 2150475"/>
              <a:gd name="connsiteY7" fmla="*/ 676915 h 980496"/>
              <a:gd name="connsiteX8" fmla="*/ 135087 w 2150475"/>
              <a:gd name="connsiteY8" fmla="*/ 896503 h 980496"/>
              <a:gd name="connsiteX9" fmla="*/ 25376 w 2150475"/>
              <a:gd name="connsiteY9" fmla="*/ 959671 h 980496"/>
              <a:gd name="connsiteX10" fmla="*/ 13743 w 2150475"/>
              <a:gd name="connsiteY10" fmla="*/ 942417 h 980496"/>
              <a:gd name="connsiteX11" fmla="*/ 0 w 2150475"/>
              <a:gd name="connsiteY11" fmla="*/ 874348 h 980496"/>
              <a:gd name="connsiteX12" fmla="*/ 0 w 2150475"/>
              <a:gd name="connsiteY12" fmla="*/ 174874 h 980496"/>
              <a:gd name="connsiteX13" fmla="*/ 174874 w 2150475"/>
              <a:gd name="connsiteY13" fmla="*/ 0 h 98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475" h="980496">
                <a:moveTo>
                  <a:pt x="174874" y="0"/>
                </a:moveTo>
                <a:lnTo>
                  <a:pt x="1975601" y="0"/>
                </a:lnTo>
                <a:cubicBezTo>
                  <a:pt x="2072181" y="0"/>
                  <a:pt x="2150475" y="78294"/>
                  <a:pt x="2150475" y="174874"/>
                </a:cubicBezTo>
                <a:lnTo>
                  <a:pt x="2150475" y="874348"/>
                </a:lnTo>
                <a:cubicBezTo>
                  <a:pt x="2150475" y="898493"/>
                  <a:pt x="2145582" y="921495"/>
                  <a:pt x="2136733" y="942417"/>
                </a:cubicBezTo>
                <a:lnTo>
                  <a:pt x="2111060" y="980496"/>
                </a:lnTo>
                <a:lnTo>
                  <a:pt x="1965179" y="896503"/>
                </a:lnTo>
                <a:cubicBezTo>
                  <a:pt x="1693170" y="756462"/>
                  <a:pt x="1381453" y="676915"/>
                  <a:pt x="1050133" y="676915"/>
                </a:cubicBezTo>
                <a:cubicBezTo>
                  <a:pt x="718813" y="676915"/>
                  <a:pt x="407097" y="756462"/>
                  <a:pt x="135087" y="896503"/>
                </a:cubicBezTo>
                <a:lnTo>
                  <a:pt x="25376" y="959671"/>
                </a:lnTo>
                <a:lnTo>
                  <a:pt x="13743" y="942417"/>
                </a:lnTo>
                <a:cubicBezTo>
                  <a:pt x="4894" y="921495"/>
                  <a:pt x="0" y="898493"/>
                  <a:pt x="0" y="874348"/>
                </a:cubicBezTo>
                <a:lnTo>
                  <a:pt x="0" y="174874"/>
                </a:lnTo>
                <a:cubicBezTo>
                  <a:pt x="0" y="78294"/>
                  <a:pt x="78294" y="0"/>
                  <a:pt x="174874" y="0"/>
                </a:cubicBezTo>
                <a:close/>
              </a:path>
            </a:pathLst>
          </a:custGeom>
          <a:solidFill>
            <a:schemeClr val="bg1"/>
          </a:solidFill>
          <a:ln>
            <a:noFill/>
          </a:ln>
          <a:effectLst>
            <a:outerShdw blurRad="50800" dist="76200" dir="306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文字方塊 5">
            <a:extLst>
              <a:ext uri="{FF2B5EF4-FFF2-40B4-BE49-F238E27FC236}">
                <a16:creationId xmlns:a16="http://schemas.microsoft.com/office/drawing/2014/main" xmlns="" id="{8B95AAE3-8BC3-4F99-B129-CBA5A3EDE5FA}"/>
              </a:ext>
            </a:extLst>
          </p:cNvPr>
          <p:cNvSpPr txBox="1"/>
          <p:nvPr/>
        </p:nvSpPr>
        <p:spPr>
          <a:xfrm>
            <a:off x="5276850" y="603250"/>
            <a:ext cx="3722688" cy="1384300"/>
          </a:xfrm>
          <a:prstGeom prst="rect">
            <a:avLst/>
          </a:prstGeom>
          <a:noFill/>
        </p:spPr>
        <p:txBody>
          <a:bodyPr>
            <a:spAutoFit/>
          </a:bodyPr>
          <a:lstStyle/>
          <a:p>
            <a:pPr algn="ctr">
              <a:defRPr/>
            </a:pPr>
            <a:r>
              <a:rPr lang="zh-TW" altLang="en-US" sz="2800" b="1" dirty="0">
                <a:solidFill>
                  <a:srgbClr val="379B4E"/>
                </a:solidFill>
                <a:latin typeface="微軟正黑體" pitchFamily="34" charset="-120"/>
                <a:ea typeface="微軟正黑體" pitchFamily="34" charset="-120"/>
              </a:rPr>
              <a:t>核心素養</a:t>
            </a:r>
            <a:r>
              <a:rPr lang="en-US" altLang="zh-TW" sz="2800" b="1" dirty="0">
                <a:solidFill>
                  <a:srgbClr val="379B4E"/>
                </a:solidFill>
                <a:latin typeface="微軟正黑體" pitchFamily="34" charset="-120"/>
                <a:ea typeface="微軟正黑體" pitchFamily="34" charset="-120"/>
              </a:rPr>
              <a:t>A2</a:t>
            </a:r>
          </a:p>
          <a:p>
            <a:pPr algn="ctr">
              <a:defRPr/>
            </a:pPr>
            <a:r>
              <a:rPr lang="zh-TW" altLang="en-US" sz="2800" b="1" dirty="0">
                <a:solidFill>
                  <a:schemeClr val="tx1">
                    <a:lumMod val="50000"/>
                    <a:lumOff val="50000"/>
                  </a:schemeClr>
                </a:solidFill>
                <a:latin typeface="微軟正黑體" pitchFamily="34" charset="-120"/>
                <a:ea typeface="微軟正黑體" pitchFamily="34" charset="-120"/>
              </a:rPr>
              <a:t>系統思考</a:t>
            </a:r>
            <a:endParaRPr lang="en-US" altLang="zh-TW" sz="2800" b="1" dirty="0">
              <a:solidFill>
                <a:schemeClr val="tx1">
                  <a:lumMod val="50000"/>
                  <a:lumOff val="50000"/>
                </a:schemeClr>
              </a:solidFill>
              <a:latin typeface="微軟正黑體" pitchFamily="34" charset="-120"/>
              <a:ea typeface="微軟正黑體" pitchFamily="34" charset="-120"/>
            </a:endParaRPr>
          </a:p>
          <a:p>
            <a:pPr algn="ctr">
              <a:defRPr/>
            </a:pPr>
            <a:r>
              <a:rPr lang="zh-TW" altLang="en-US" sz="2800" b="1" dirty="0">
                <a:solidFill>
                  <a:schemeClr val="tx1">
                    <a:lumMod val="50000"/>
                    <a:lumOff val="50000"/>
                  </a:schemeClr>
                </a:solidFill>
                <a:latin typeface="微軟正黑體" pitchFamily="34" charset="-120"/>
                <a:ea typeface="微軟正黑體" pitchFamily="34" charset="-120"/>
              </a:rPr>
              <a:t>與解決問題</a:t>
            </a:r>
          </a:p>
        </p:txBody>
      </p:sp>
      <p:pic>
        <p:nvPicPr>
          <p:cNvPr id="145421" name="圖片 2">
            <a:extLst>
              <a:ext uri="{FF2B5EF4-FFF2-40B4-BE49-F238E27FC236}">
                <a16:creationId xmlns:a16="http://schemas.microsoft.com/office/drawing/2014/main" xmlns="" id="{AA549342-30A5-40EE-AB6D-5A0CE5D9E5A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2425" y="-68263"/>
            <a:ext cx="5943600" cy="1127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422" name="圖片 3">
            <a:extLst>
              <a:ext uri="{FF2B5EF4-FFF2-40B4-BE49-F238E27FC236}">
                <a16:creationId xmlns:a16="http://schemas.microsoft.com/office/drawing/2014/main" xmlns="" id="{BFC18A73-2E6E-4953-AC66-4E322CC00C2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4025" y="566738"/>
            <a:ext cx="8229600" cy="90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8914" name="圖片 21">
            <a:extLst>
              <a:ext uri="{FF2B5EF4-FFF2-40B4-BE49-F238E27FC236}">
                <a16:creationId xmlns:a16="http://schemas.microsoft.com/office/drawing/2014/main" xmlns="" id="{31DE1D12-2AA8-429B-AE94-634404ABA7C4}"/>
              </a:ext>
            </a:extLst>
          </p:cNvPr>
          <p:cNvPicPr>
            <a:picLocks noChangeArrowheads="1"/>
          </p:cNvPicPr>
          <p:nvPr/>
        </p:nvPicPr>
        <p:blipFill>
          <a:blip r:embed="rId4" cstate="print">
            <a:extLst>
              <a:ext uri="{28A0092B-C50C-407E-A947-70E740481C1C}">
                <a14:useLocalDpi xmlns:a14="http://schemas.microsoft.com/office/drawing/2010/main" xmlns="" val="0"/>
              </a:ext>
            </a:extLst>
          </a:blip>
          <a:srcRect l="17377" t="8484" r="11664" b="87166"/>
          <a:stretch>
            <a:fillRect/>
          </a:stretch>
        </p:blipFill>
        <p:spPr bwMode="auto">
          <a:xfrm>
            <a:off x="842963" y="4565650"/>
            <a:ext cx="8280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5" name="圖片 22">
            <a:extLst>
              <a:ext uri="{FF2B5EF4-FFF2-40B4-BE49-F238E27FC236}">
                <a16:creationId xmlns:a16="http://schemas.microsoft.com/office/drawing/2014/main" xmlns="" id="{071E7F5D-4B0F-4A97-95EB-9A44A4F574DA}"/>
              </a:ext>
            </a:extLst>
          </p:cNvPr>
          <p:cNvPicPr>
            <a:picLocks noChangeArrowheads="1"/>
          </p:cNvPicPr>
          <p:nvPr/>
        </p:nvPicPr>
        <p:blipFill>
          <a:blip r:embed="rId5" cstate="print">
            <a:extLst>
              <a:ext uri="{28A0092B-C50C-407E-A947-70E740481C1C}">
                <a14:useLocalDpi xmlns:a14="http://schemas.microsoft.com/office/drawing/2010/main" xmlns="" val="0"/>
              </a:ext>
            </a:extLst>
          </a:blip>
          <a:srcRect l="17503" t="45744" r="59885" b="38020"/>
          <a:stretch>
            <a:fillRect/>
          </a:stretch>
        </p:blipFill>
        <p:spPr bwMode="auto">
          <a:xfrm>
            <a:off x="731838" y="4832350"/>
            <a:ext cx="2160587" cy="125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圖片 24">
            <a:extLst>
              <a:ext uri="{FF2B5EF4-FFF2-40B4-BE49-F238E27FC236}">
                <a16:creationId xmlns:a16="http://schemas.microsoft.com/office/drawing/2014/main" xmlns="" id="{891677C1-A6CF-4537-902F-B4CBC447E39B}"/>
              </a:ext>
            </a:extLst>
          </p:cNvPr>
          <p:cNvPicPr>
            <a:picLocks noChangeArrowheads="1"/>
          </p:cNvPicPr>
          <p:nvPr/>
        </p:nvPicPr>
        <p:blipFill>
          <a:blip r:embed="rId5" cstate="print">
            <a:extLst>
              <a:ext uri="{28A0092B-C50C-407E-A947-70E740481C1C}">
                <a14:useLocalDpi xmlns:a14="http://schemas.microsoft.com/office/drawing/2010/main" xmlns="" val="0"/>
              </a:ext>
            </a:extLst>
          </a:blip>
          <a:srcRect l="17503" t="45744" r="59885" b="38020"/>
          <a:stretch>
            <a:fillRect/>
          </a:stretch>
        </p:blipFill>
        <p:spPr bwMode="auto">
          <a:xfrm>
            <a:off x="2828925" y="4843463"/>
            <a:ext cx="21590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圖片 25">
            <a:extLst>
              <a:ext uri="{FF2B5EF4-FFF2-40B4-BE49-F238E27FC236}">
                <a16:creationId xmlns:a16="http://schemas.microsoft.com/office/drawing/2014/main" xmlns="" id="{247271DE-9B10-4993-B1B7-06F84B6E5B7F}"/>
              </a:ext>
            </a:extLst>
          </p:cNvPr>
          <p:cNvPicPr>
            <a:picLocks noChangeArrowheads="1"/>
          </p:cNvPicPr>
          <p:nvPr/>
        </p:nvPicPr>
        <p:blipFill>
          <a:blip r:embed="rId5" cstate="print">
            <a:extLst>
              <a:ext uri="{28A0092B-C50C-407E-A947-70E740481C1C}">
                <a14:useLocalDpi xmlns:a14="http://schemas.microsoft.com/office/drawing/2010/main" xmlns="" val="0"/>
              </a:ext>
            </a:extLst>
          </a:blip>
          <a:srcRect l="17503" t="45744" r="59885" b="38020"/>
          <a:stretch>
            <a:fillRect/>
          </a:stretch>
        </p:blipFill>
        <p:spPr bwMode="auto">
          <a:xfrm>
            <a:off x="4921250" y="4845050"/>
            <a:ext cx="2160588"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圖片 26">
            <a:extLst>
              <a:ext uri="{FF2B5EF4-FFF2-40B4-BE49-F238E27FC236}">
                <a16:creationId xmlns:a16="http://schemas.microsoft.com/office/drawing/2014/main" xmlns="" id="{370A5E0C-8D38-4DE2-9A84-10980C0AD406}"/>
              </a:ext>
            </a:extLst>
          </p:cNvPr>
          <p:cNvPicPr>
            <a:picLocks noChangeArrowheads="1"/>
          </p:cNvPicPr>
          <p:nvPr/>
        </p:nvPicPr>
        <p:blipFill>
          <a:blip r:embed="rId5" cstate="print">
            <a:extLst>
              <a:ext uri="{28A0092B-C50C-407E-A947-70E740481C1C}">
                <a14:useLocalDpi xmlns:a14="http://schemas.microsoft.com/office/drawing/2010/main" xmlns="" val="0"/>
              </a:ext>
            </a:extLst>
          </a:blip>
          <a:srcRect l="17503" t="45744" r="59885" b="38020"/>
          <a:stretch>
            <a:fillRect/>
          </a:stretch>
        </p:blipFill>
        <p:spPr bwMode="auto">
          <a:xfrm>
            <a:off x="7004050" y="4857750"/>
            <a:ext cx="21590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9" name="圖片 19">
            <a:extLst>
              <a:ext uri="{FF2B5EF4-FFF2-40B4-BE49-F238E27FC236}">
                <a16:creationId xmlns:a16="http://schemas.microsoft.com/office/drawing/2014/main" xmlns="" id="{DC945CFA-97C4-4A72-88F4-FFC261C6BEE2}"/>
              </a:ext>
            </a:extLst>
          </p:cNvPr>
          <p:cNvPicPr>
            <a:picLocks noChangeArrowheads="1"/>
          </p:cNvPicPr>
          <p:nvPr/>
        </p:nvPicPr>
        <p:blipFill>
          <a:blip r:embed="rId5" cstate="print">
            <a:extLst>
              <a:ext uri="{28A0092B-C50C-407E-A947-70E740481C1C}">
                <a14:useLocalDpi xmlns:a14="http://schemas.microsoft.com/office/drawing/2010/main" xmlns="" val="0"/>
              </a:ext>
            </a:extLst>
          </a:blip>
          <a:srcRect l="17503" t="45744" r="59885" b="38020"/>
          <a:stretch>
            <a:fillRect/>
          </a:stretch>
        </p:blipFill>
        <p:spPr bwMode="auto">
          <a:xfrm>
            <a:off x="3497263" y="3635375"/>
            <a:ext cx="2879725"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20" name="圖片 20">
            <a:extLst>
              <a:ext uri="{FF2B5EF4-FFF2-40B4-BE49-F238E27FC236}">
                <a16:creationId xmlns:a16="http://schemas.microsoft.com/office/drawing/2014/main" xmlns="" id="{68A4FB55-C439-4929-B13D-6A240EB235D0}"/>
              </a:ext>
            </a:extLst>
          </p:cNvPr>
          <p:cNvPicPr>
            <a:picLocks noChangeArrowheads="1"/>
          </p:cNvPicPr>
          <p:nvPr/>
        </p:nvPicPr>
        <p:blipFill>
          <a:blip r:embed="rId5" cstate="print">
            <a:extLst>
              <a:ext uri="{28A0092B-C50C-407E-A947-70E740481C1C}">
                <a14:useLocalDpi xmlns:a14="http://schemas.microsoft.com/office/drawing/2010/main" xmlns="" val="0"/>
              </a:ext>
            </a:extLst>
          </a:blip>
          <a:srcRect l="17503" t="45744" r="59885" b="38020"/>
          <a:stretch>
            <a:fillRect/>
          </a:stretch>
        </p:blipFill>
        <p:spPr bwMode="auto">
          <a:xfrm>
            <a:off x="6265863" y="3635375"/>
            <a:ext cx="2879725"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21" name="圖片 18">
            <a:extLst>
              <a:ext uri="{FF2B5EF4-FFF2-40B4-BE49-F238E27FC236}">
                <a16:creationId xmlns:a16="http://schemas.microsoft.com/office/drawing/2014/main" xmlns="" id="{2D08676C-EEB6-44A7-A73D-8BB59F2873CC}"/>
              </a:ext>
            </a:extLst>
          </p:cNvPr>
          <p:cNvPicPr>
            <a:picLocks noChangeArrowheads="1"/>
          </p:cNvPicPr>
          <p:nvPr/>
        </p:nvPicPr>
        <p:blipFill>
          <a:blip r:embed="rId5" cstate="print">
            <a:extLst>
              <a:ext uri="{28A0092B-C50C-407E-A947-70E740481C1C}">
                <a14:useLocalDpi xmlns:a14="http://schemas.microsoft.com/office/drawing/2010/main" xmlns="" val="0"/>
              </a:ext>
            </a:extLst>
          </a:blip>
          <a:srcRect l="17503" t="45744" r="59885" b="38020"/>
          <a:stretch>
            <a:fillRect/>
          </a:stretch>
        </p:blipFill>
        <p:spPr bwMode="auto">
          <a:xfrm>
            <a:off x="731838" y="3638550"/>
            <a:ext cx="2879725" cy="90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22" name="圖片 17">
            <a:extLst>
              <a:ext uri="{FF2B5EF4-FFF2-40B4-BE49-F238E27FC236}">
                <a16:creationId xmlns:a16="http://schemas.microsoft.com/office/drawing/2014/main" xmlns="" id="{733BCC8D-0E47-402A-8479-EC522D71CB35}"/>
              </a:ext>
            </a:extLst>
          </p:cNvPr>
          <p:cNvPicPr>
            <a:picLocks noChangeArrowheads="1"/>
          </p:cNvPicPr>
          <p:nvPr/>
        </p:nvPicPr>
        <p:blipFill>
          <a:blip r:embed="rId4" cstate="print">
            <a:extLst>
              <a:ext uri="{28A0092B-C50C-407E-A947-70E740481C1C}">
                <a14:useLocalDpi xmlns:a14="http://schemas.microsoft.com/office/drawing/2010/main" xmlns="" val="0"/>
              </a:ext>
            </a:extLst>
          </a:blip>
          <a:srcRect l="17377" t="8484" r="11664" b="87166"/>
          <a:stretch>
            <a:fillRect/>
          </a:stretch>
        </p:blipFill>
        <p:spPr bwMode="auto">
          <a:xfrm>
            <a:off x="846138" y="3235325"/>
            <a:ext cx="8280400" cy="29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3" name="文字方塊 16">
            <a:extLst>
              <a:ext uri="{FF2B5EF4-FFF2-40B4-BE49-F238E27FC236}">
                <a16:creationId xmlns:a16="http://schemas.microsoft.com/office/drawing/2014/main" xmlns="" id="{AC3C1F19-F120-403B-BE2A-17A2FBAE5B7D}"/>
              </a:ext>
            </a:extLst>
          </p:cNvPr>
          <p:cNvSpPr txBox="1">
            <a:spLocks noChangeArrowheads="1"/>
          </p:cNvSpPr>
          <p:nvPr/>
        </p:nvSpPr>
        <p:spPr bwMode="auto">
          <a:xfrm>
            <a:off x="822325" y="1506538"/>
            <a:ext cx="8064500"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2400">
                <a:solidFill>
                  <a:srgbClr val="000000"/>
                </a:solidFill>
                <a:latin typeface="微軟正黑體" panose="020B0604030504040204" pitchFamily="34" charset="-120"/>
                <a:ea typeface="微軟正黑體" panose="020B0604030504040204" pitchFamily="34" charset="-120"/>
              </a:rPr>
              <a:t>以尊重學生生命主體為起點，透過適性教育，激發學生生命的喜悅與生活的自信，提升學生學習的渴望與創新的勇氣，善盡國民責任並展現共生智慧，成為具有社會適應力與應變力的終身學習者，期使個體與群體的生活和生命更為美好。</a:t>
            </a:r>
          </a:p>
        </p:txBody>
      </p:sp>
      <p:sp>
        <p:nvSpPr>
          <p:cNvPr id="38924" name="投影片編號版面配置區 3">
            <a:extLst>
              <a:ext uri="{FF2B5EF4-FFF2-40B4-BE49-F238E27FC236}">
                <a16:creationId xmlns:a16="http://schemas.microsoft.com/office/drawing/2014/main" xmlns="" id="{2F096AB3-2EF5-4245-98F6-B85AA80A1A3C}"/>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7D8BC6B4-A81B-41A6-A5AB-530C3B201A30}" type="slidenum">
              <a:rPr lang="zh-TW" altLang="en-US" smtClean="0">
                <a:solidFill>
                  <a:srgbClr val="898989"/>
                </a:solidFill>
              </a:rPr>
              <a:pPr/>
              <a:t>5</a:t>
            </a:fld>
            <a:endParaRPr lang="zh-TW" altLang="en-US">
              <a:solidFill>
                <a:srgbClr val="898989"/>
              </a:solidFill>
            </a:endParaRPr>
          </a:p>
        </p:txBody>
      </p:sp>
      <p:pic>
        <p:nvPicPr>
          <p:cNvPr id="38925" name="圖片 1">
            <a:extLst>
              <a:ext uri="{FF2B5EF4-FFF2-40B4-BE49-F238E27FC236}">
                <a16:creationId xmlns:a16="http://schemas.microsoft.com/office/drawing/2014/main" xmlns="" id="{B1AB44E5-8E66-4F26-BF21-5032AE691BB8}"/>
              </a:ext>
            </a:extLst>
          </p:cNvPr>
          <p:cNvPicPr>
            <a:picLocks noChangeArrowheads="1"/>
          </p:cNvPicPr>
          <p:nvPr/>
        </p:nvPicPr>
        <p:blipFill>
          <a:blip r:embed="rId4" cstate="print">
            <a:extLst>
              <a:ext uri="{28A0092B-C50C-407E-A947-70E740481C1C}">
                <a14:useLocalDpi xmlns:a14="http://schemas.microsoft.com/office/drawing/2010/main" xmlns="" val="0"/>
              </a:ext>
            </a:extLst>
          </a:blip>
          <a:srcRect l="17377" t="8484" r="11664" b="87166"/>
          <a:stretch>
            <a:fillRect/>
          </a:stretch>
        </p:blipFill>
        <p:spPr bwMode="auto">
          <a:xfrm>
            <a:off x="811213" y="671513"/>
            <a:ext cx="82804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6" name="文字方塊 2">
            <a:extLst>
              <a:ext uri="{FF2B5EF4-FFF2-40B4-BE49-F238E27FC236}">
                <a16:creationId xmlns:a16="http://schemas.microsoft.com/office/drawing/2014/main" xmlns="" id="{6ADA65D7-33B6-45AE-A5DB-BCE3CC226A81}"/>
              </a:ext>
            </a:extLst>
          </p:cNvPr>
          <p:cNvSpPr txBox="1">
            <a:spLocks noChangeArrowheads="1"/>
          </p:cNvSpPr>
          <p:nvPr/>
        </p:nvSpPr>
        <p:spPr bwMode="auto">
          <a:xfrm>
            <a:off x="4470400" y="606425"/>
            <a:ext cx="901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000000"/>
                </a:solidFill>
                <a:latin typeface="微軟正黑體" panose="020B0604030504040204" pitchFamily="34" charset="-120"/>
                <a:ea typeface="微軟正黑體" panose="020B0604030504040204" pitchFamily="34" charset="-120"/>
              </a:rPr>
              <a:t>願景</a:t>
            </a:r>
          </a:p>
        </p:txBody>
      </p:sp>
      <p:sp>
        <p:nvSpPr>
          <p:cNvPr id="38927" name="文字方塊 6">
            <a:extLst>
              <a:ext uri="{FF2B5EF4-FFF2-40B4-BE49-F238E27FC236}">
                <a16:creationId xmlns:a16="http://schemas.microsoft.com/office/drawing/2014/main" xmlns="" id="{D9C76DB5-B4E9-4E6B-976C-5E83528045CD}"/>
              </a:ext>
            </a:extLst>
          </p:cNvPr>
          <p:cNvSpPr txBox="1">
            <a:spLocks noChangeArrowheads="1"/>
          </p:cNvSpPr>
          <p:nvPr/>
        </p:nvSpPr>
        <p:spPr bwMode="auto">
          <a:xfrm>
            <a:off x="4494213" y="3146425"/>
            <a:ext cx="903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000000"/>
                </a:solidFill>
                <a:latin typeface="微軟正黑體" panose="020B0604030504040204" pitchFamily="34" charset="-120"/>
                <a:ea typeface="微軟正黑體" panose="020B0604030504040204" pitchFamily="34" charset="-120"/>
              </a:rPr>
              <a:t>理念</a:t>
            </a:r>
          </a:p>
        </p:txBody>
      </p:sp>
      <p:sp>
        <p:nvSpPr>
          <p:cNvPr id="38928" name="文字方塊 7">
            <a:extLst>
              <a:ext uri="{FF2B5EF4-FFF2-40B4-BE49-F238E27FC236}">
                <a16:creationId xmlns:a16="http://schemas.microsoft.com/office/drawing/2014/main" xmlns="" id="{CE39A270-12F5-401F-9ACA-3422718DE925}"/>
              </a:ext>
            </a:extLst>
          </p:cNvPr>
          <p:cNvSpPr txBox="1">
            <a:spLocks noChangeArrowheads="1"/>
          </p:cNvSpPr>
          <p:nvPr/>
        </p:nvSpPr>
        <p:spPr bwMode="auto">
          <a:xfrm>
            <a:off x="4494213" y="4505325"/>
            <a:ext cx="903287"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000000"/>
                </a:solidFill>
                <a:latin typeface="微軟正黑體" panose="020B0604030504040204" pitchFamily="34" charset="-120"/>
                <a:ea typeface="微軟正黑體" panose="020B0604030504040204" pitchFamily="34" charset="-120"/>
              </a:rPr>
              <a:t>目標</a:t>
            </a:r>
          </a:p>
        </p:txBody>
      </p:sp>
      <p:sp>
        <p:nvSpPr>
          <p:cNvPr id="38929" name="文字方塊 8">
            <a:extLst>
              <a:ext uri="{FF2B5EF4-FFF2-40B4-BE49-F238E27FC236}">
                <a16:creationId xmlns:a16="http://schemas.microsoft.com/office/drawing/2014/main" xmlns="" id="{B622EA39-978D-4CC8-A085-CACC1513C90A}"/>
              </a:ext>
            </a:extLst>
          </p:cNvPr>
          <p:cNvSpPr txBox="1">
            <a:spLocks noChangeArrowheads="1"/>
          </p:cNvSpPr>
          <p:nvPr/>
        </p:nvSpPr>
        <p:spPr bwMode="auto">
          <a:xfrm>
            <a:off x="1679575" y="3771900"/>
            <a:ext cx="1055688"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400" b="1">
                <a:solidFill>
                  <a:srgbClr val="0000FF"/>
                </a:solidFill>
                <a:latin typeface="微軟正黑體" panose="020B0604030504040204" pitchFamily="34" charset="-120"/>
                <a:ea typeface="微軟正黑體" panose="020B0604030504040204" pitchFamily="34" charset="-120"/>
              </a:rPr>
              <a:t>自發</a:t>
            </a:r>
          </a:p>
        </p:txBody>
      </p:sp>
      <p:sp>
        <p:nvSpPr>
          <p:cNvPr id="38930" name="文字方塊 9">
            <a:extLst>
              <a:ext uri="{FF2B5EF4-FFF2-40B4-BE49-F238E27FC236}">
                <a16:creationId xmlns:a16="http://schemas.microsoft.com/office/drawing/2014/main" xmlns="" id="{29B0B38C-A201-44DE-A587-B12552F040A6}"/>
              </a:ext>
            </a:extLst>
          </p:cNvPr>
          <p:cNvSpPr txBox="1">
            <a:spLocks noChangeArrowheads="1"/>
          </p:cNvSpPr>
          <p:nvPr/>
        </p:nvSpPr>
        <p:spPr bwMode="auto">
          <a:xfrm>
            <a:off x="4406900" y="3797300"/>
            <a:ext cx="1055688"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400" b="1">
                <a:solidFill>
                  <a:srgbClr val="E46C0A"/>
                </a:solidFill>
                <a:latin typeface="微軟正黑體" panose="020B0604030504040204" pitchFamily="34" charset="-120"/>
                <a:ea typeface="微軟正黑體" panose="020B0604030504040204" pitchFamily="34" charset="-120"/>
              </a:rPr>
              <a:t>互動</a:t>
            </a:r>
          </a:p>
        </p:txBody>
      </p:sp>
      <p:sp>
        <p:nvSpPr>
          <p:cNvPr id="38931" name="文字方塊 10">
            <a:extLst>
              <a:ext uri="{FF2B5EF4-FFF2-40B4-BE49-F238E27FC236}">
                <a16:creationId xmlns:a16="http://schemas.microsoft.com/office/drawing/2014/main" xmlns="" id="{FC83A221-D1A6-4ED8-BD17-09B08AE90753}"/>
              </a:ext>
            </a:extLst>
          </p:cNvPr>
          <p:cNvSpPr txBox="1">
            <a:spLocks noChangeArrowheads="1"/>
          </p:cNvSpPr>
          <p:nvPr/>
        </p:nvSpPr>
        <p:spPr bwMode="auto">
          <a:xfrm>
            <a:off x="7243763" y="3797300"/>
            <a:ext cx="1055687"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3400" b="1">
                <a:solidFill>
                  <a:srgbClr val="FF0000"/>
                </a:solidFill>
                <a:latin typeface="微軟正黑體" panose="020B0604030504040204" pitchFamily="34" charset="-120"/>
                <a:ea typeface="微軟正黑體" panose="020B0604030504040204" pitchFamily="34" charset="-120"/>
              </a:rPr>
              <a:t>共好</a:t>
            </a:r>
          </a:p>
        </p:txBody>
      </p:sp>
      <p:sp>
        <p:nvSpPr>
          <p:cNvPr id="38932" name="文字方塊 11">
            <a:extLst>
              <a:ext uri="{FF2B5EF4-FFF2-40B4-BE49-F238E27FC236}">
                <a16:creationId xmlns:a16="http://schemas.microsoft.com/office/drawing/2014/main" xmlns="" id="{E086E232-DD80-4CCD-9385-4188EBC018B4}"/>
              </a:ext>
            </a:extLst>
          </p:cNvPr>
          <p:cNvSpPr txBox="1">
            <a:spLocks noChangeArrowheads="1"/>
          </p:cNvSpPr>
          <p:nvPr/>
        </p:nvSpPr>
        <p:spPr bwMode="auto">
          <a:xfrm>
            <a:off x="989013" y="4997450"/>
            <a:ext cx="1622425"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FA007D"/>
                </a:solidFill>
                <a:latin typeface="微軟正黑體" panose="020B0604030504040204" pitchFamily="34" charset="-120"/>
                <a:ea typeface="微軟正黑體" panose="020B0604030504040204" pitchFamily="34" charset="-120"/>
              </a:rPr>
              <a:t>啟發</a:t>
            </a:r>
            <a:endParaRPr lang="en-US" altLang="zh-TW" sz="2800" b="1">
              <a:solidFill>
                <a:srgbClr val="FA007D"/>
              </a:solidFill>
              <a:latin typeface="微軟正黑體" panose="020B0604030504040204" pitchFamily="34" charset="-120"/>
              <a:ea typeface="微軟正黑體" panose="020B0604030504040204" pitchFamily="34" charset="-120"/>
            </a:endParaRPr>
          </a:p>
          <a:p>
            <a:pPr algn="ctr" eaLnBrk="1" hangingPunct="1"/>
            <a:r>
              <a:rPr lang="zh-TW" altLang="en-US" sz="2800" b="1">
                <a:solidFill>
                  <a:srgbClr val="FA007D"/>
                </a:solidFill>
                <a:latin typeface="微軟正黑體" panose="020B0604030504040204" pitchFamily="34" charset="-120"/>
                <a:ea typeface="微軟正黑體" panose="020B0604030504040204" pitchFamily="34" charset="-120"/>
              </a:rPr>
              <a:t>生命潛能</a:t>
            </a:r>
          </a:p>
        </p:txBody>
      </p:sp>
      <p:sp>
        <p:nvSpPr>
          <p:cNvPr id="38933" name="文字方塊 12">
            <a:extLst>
              <a:ext uri="{FF2B5EF4-FFF2-40B4-BE49-F238E27FC236}">
                <a16:creationId xmlns:a16="http://schemas.microsoft.com/office/drawing/2014/main" xmlns="" id="{82F30AA1-9B8D-4100-8AC7-C722E370B9BE}"/>
              </a:ext>
            </a:extLst>
          </p:cNvPr>
          <p:cNvSpPr txBox="1">
            <a:spLocks noChangeArrowheads="1"/>
          </p:cNvSpPr>
          <p:nvPr/>
        </p:nvSpPr>
        <p:spPr bwMode="auto">
          <a:xfrm>
            <a:off x="3079750" y="5019675"/>
            <a:ext cx="1620838"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004B96"/>
                </a:solidFill>
                <a:latin typeface="微軟正黑體" panose="020B0604030504040204" pitchFamily="34" charset="-120"/>
                <a:ea typeface="微軟正黑體" panose="020B0604030504040204" pitchFamily="34" charset="-120"/>
              </a:rPr>
              <a:t>陶養</a:t>
            </a:r>
            <a:endParaRPr lang="en-US" altLang="zh-TW" sz="2800" b="1">
              <a:solidFill>
                <a:srgbClr val="004B96"/>
              </a:solidFill>
              <a:latin typeface="微軟正黑體" panose="020B0604030504040204" pitchFamily="34" charset="-120"/>
              <a:ea typeface="微軟正黑體" panose="020B0604030504040204" pitchFamily="34" charset="-120"/>
            </a:endParaRPr>
          </a:p>
          <a:p>
            <a:pPr algn="ctr" eaLnBrk="1" hangingPunct="1"/>
            <a:r>
              <a:rPr lang="zh-TW" altLang="en-US" sz="2800" b="1">
                <a:solidFill>
                  <a:srgbClr val="004B96"/>
                </a:solidFill>
                <a:latin typeface="微軟正黑體" panose="020B0604030504040204" pitchFamily="34" charset="-120"/>
                <a:ea typeface="微軟正黑體" panose="020B0604030504040204" pitchFamily="34" charset="-120"/>
              </a:rPr>
              <a:t>生活知能</a:t>
            </a:r>
          </a:p>
        </p:txBody>
      </p:sp>
      <p:sp>
        <p:nvSpPr>
          <p:cNvPr id="38934" name="文字方塊 13">
            <a:extLst>
              <a:ext uri="{FF2B5EF4-FFF2-40B4-BE49-F238E27FC236}">
                <a16:creationId xmlns:a16="http://schemas.microsoft.com/office/drawing/2014/main" xmlns="" id="{BFC81420-73A5-4985-9CB6-EFDD45026FCA}"/>
              </a:ext>
            </a:extLst>
          </p:cNvPr>
          <p:cNvSpPr txBox="1">
            <a:spLocks noChangeArrowheads="1"/>
          </p:cNvSpPr>
          <p:nvPr/>
        </p:nvSpPr>
        <p:spPr bwMode="auto">
          <a:xfrm>
            <a:off x="5167313" y="4995863"/>
            <a:ext cx="1620837"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008E40"/>
                </a:solidFill>
                <a:latin typeface="微軟正黑體" panose="020B0604030504040204" pitchFamily="34" charset="-120"/>
                <a:ea typeface="微軟正黑體" panose="020B0604030504040204" pitchFamily="34" charset="-120"/>
              </a:rPr>
              <a:t>促進</a:t>
            </a:r>
            <a:endParaRPr lang="en-US" altLang="zh-TW" sz="2800" b="1">
              <a:solidFill>
                <a:srgbClr val="008E40"/>
              </a:solidFill>
              <a:latin typeface="微軟正黑體" panose="020B0604030504040204" pitchFamily="34" charset="-120"/>
              <a:ea typeface="微軟正黑體" panose="020B0604030504040204" pitchFamily="34" charset="-120"/>
            </a:endParaRPr>
          </a:p>
          <a:p>
            <a:pPr algn="ctr" eaLnBrk="1" hangingPunct="1"/>
            <a:r>
              <a:rPr lang="zh-TW" altLang="en-US" sz="2800" b="1">
                <a:solidFill>
                  <a:srgbClr val="008E40"/>
                </a:solidFill>
                <a:latin typeface="微軟正黑體" panose="020B0604030504040204" pitchFamily="34" charset="-120"/>
                <a:ea typeface="微軟正黑體" panose="020B0604030504040204" pitchFamily="34" charset="-120"/>
              </a:rPr>
              <a:t>生涯發展</a:t>
            </a:r>
          </a:p>
        </p:txBody>
      </p:sp>
      <p:sp>
        <p:nvSpPr>
          <p:cNvPr id="38935" name="文字方塊 14">
            <a:extLst>
              <a:ext uri="{FF2B5EF4-FFF2-40B4-BE49-F238E27FC236}">
                <a16:creationId xmlns:a16="http://schemas.microsoft.com/office/drawing/2014/main" xmlns="" id="{B073B52D-70EF-43FE-93F0-A3EAB1C20E49}"/>
              </a:ext>
            </a:extLst>
          </p:cNvPr>
          <p:cNvSpPr txBox="1">
            <a:spLocks noChangeArrowheads="1"/>
          </p:cNvSpPr>
          <p:nvPr/>
        </p:nvSpPr>
        <p:spPr bwMode="auto">
          <a:xfrm>
            <a:off x="7286625" y="5032375"/>
            <a:ext cx="1620838"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A77A21"/>
                </a:solidFill>
                <a:latin typeface="微軟正黑體" panose="020B0604030504040204" pitchFamily="34" charset="-120"/>
                <a:ea typeface="微軟正黑體" panose="020B0604030504040204" pitchFamily="34" charset="-120"/>
              </a:rPr>
              <a:t>涵育</a:t>
            </a:r>
            <a:endParaRPr lang="en-US" altLang="zh-TW" sz="2800" b="1">
              <a:solidFill>
                <a:srgbClr val="A77A21"/>
              </a:solidFill>
              <a:latin typeface="微軟正黑體" panose="020B0604030504040204" pitchFamily="34" charset="-120"/>
              <a:ea typeface="微軟正黑體" panose="020B0604030504040204" pitchFamily="34" charset="-120"/>
            </a:endParaRPr>
          </a:p>
          <a:p>
            <a:pPr algn="ctr" eaLnBrk="1" hangingPunct="1"/>
            <a:r>
              <a:rPr lang="zh-TW" altLang="en-US" sz="2800" b="1">
                <a:solidFill>
                  <a:srgbClr val="A77A21"/>
                </a:solidFill>
                <a:latin typeface="微軟正黑體" panose="020B0604030504040204" pitchFamily="34" charset="-120"/>
                <a:ea typeface="微軟正黑體" panose="020B0604030504040204" pitchFamily="34" charset="-120"/>
              </a:rPr>
              <a:t>公民責任</a:t>
            </a:r>
          </a:p>
        </p:txBody>
      </p:sp>
      <p:sp>
        <p:nvSpPr>
          <p:cNvPr id="38936" name="文字方塊 15">
            <a:extLst>
              <a:ext uri="{FF2B5EF4-FFF2-40B4-BE49-F238E27FC236}">
                <a16:creationId xmlns:a16="http://schemas.microsoft.com/office/drawing/2014/main" xmlns="" id="{0396525B-8853-4AFB-AC59-209F106B7B6B}"/>
              </a:ext>
            </a:extLst>
          </p:cNvPr>
          <p:cNvSpPr txBox="1">
            <a:spLocks noChangeArrowheads="1"/>
          </p:cNvSpPr>
          <p:nvPr/>
        </p:nvSpPr>
        <p:spPr bwMode="auto">
          <a:xfrm>
            <a:off x="1319213" y="1055688"/>
            <a:ext cx="6872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lang="zh-TW" altLang="en-US" sz="2800" b="1">
                <a:solidFill>
                  <a:srgbClr val="F7005A"/>
                </a:solidFill>
                <a:latin typeface="微軟正黑體" panose="020B0604030504040204" pitchFamily="34" charset="-120"/>
                <a:ea typeface="微軟正黑體" panose="020B0604030504040204" pitchFamily="34" charset="-120"/>
              </a:rPr>
              <a:t>「成就每一個孩子 </a:t>
            </a:r>
            <a:r>
              <a:rPr lang="mr-IN" altLang="zh-TW" sz="2800" b="1">
                <a:solidFill>
                  <a:srgbClr val="F7005A"/>
                </a:solidFill>
                <a:latin typeface="微軟正黑體" panose="020B0604030504040204" pitchFamily="34" charset="-120"/>
                <a:ea typeface="微軟正黑體" panose="020B0604030504040204" pitchFamily="34" charset="-120"/>
              </a:rPr>
              <a:t>–</a:t>
            </a:r>
            <a:r>
              <a:rPr lang="en-US" altLang="zh-TW" sz="2800" b="1">
                <a:solidFill>
                  <a:srgbClr val="F7005A"/>
                </a:solidFill>
                <a:latin typeface="微軟正黑體" panose="020B0604030504040204" pitchFamily="34" charset="-120"/>
                <a:ea typeface="微軟正黑體" panose="020B0604030504040204" pitchFamily="34" charset="-120"/>
              </a:rPr>
              <a:t> </a:t>
            </a:r>
            <a:r>
              <a:rPr lang="zh-TW" altLang="en-US" sz="2800" b="1">
                <a:solidFill>
                  <a:srgbClr val="F7005A"/>
                </a:solidFill>
                <a:latin typeface="微軟正黑體" panose="020B0604030504040204" pitchFamily="34" charset="-120"/>
                <a:ea typeface="微軟正黑體" panose="020B0604030504040204" pitchFamily="34" charset="-120"/>
              </a:rPr>
              <a:t>適性揚才、終身學習」</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圓角矩形 18">
            <a:extLst>
              <a:ext uri="{FF2B5EF4-FFF2-40B4-BE49-F238E27FC236}">
                <a16:creationId xmlns:a16="http://schemas.microsoft.com/office/drawing/2014/main" xmlns="" id="{EF0EDDE5-3115-4C6C-8BE5-7F54CC815235}"/>
              </a:ext>
            </a:extLst>
          </p:cNvPr>
          <p:cNvSpPr/>
          <p:nvPr/>
        </p:nvSpPr>
        <p:spPr>
          <a:xfrm>
            <a:off x="4211638" y="3654425"/>
            <a:ext cx="4443412" cy="1889125"/>
          </a:xfrm>
          <a:prstGeom prst="roundRect">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 name="圓角矩形 1">
            <a:extLst>
              <a:ext uri="{FF2B5EF4-FFF2-40B4-BE49-F238E27FC236}">
                <a16:creationId xmlns:a16="http://schemas.microsoft.com/office/drawing/2014/main" xmlns="" id="{2D5A385B-1CBC-4B24-A747-1ECD76C53FC3}"/>
              </a:ext>
            </a:extLst>
          </p:cNvPr>
          <p:cNvSpPr/>
          <p:nvPr/>
        </p:nvSpPr>
        <p:spPr>
          <a:xfrm>
            <a:off x="4211638" y="260350"/>
            <a:ext cx="4443412" cy="3168650"/>
          </a:xfrm>
          <a:prstGeom prst="roundRect">
            <a:avLst/>
          </a:prstGeom>
          <a:solidFill>
            <a:schemeClr val="accent1">
              <a:lumMod val="40000"/>
              <a:lumOff val="6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a:extLst>
              <a:ext uri="{FF2B5EF4-FFF2-40B4-BE49-F238E27FC236}">
                <a16:creationId xmlns:a16="http://schemas.microsoft.com/office/drawing/2014/main" xmlns="" id="{995E9E40-E2BD-46B8-87F8-7DB88DC2D0F9}"/>
              </a:ext>
            </a:extLst>
          </p:cNvPr>
          <p:cNvSpPr/>
          <p:nvPr/>
        </p:nvSpPr>
        <p:spPr>
          <a:xfrm>
            <a:off x="4279900" y="611188"/>
            <a:ext cx="4525963" cy="2678112"/>
          </a:xfrm>
          <a:prstGeom prst="rect">
            <a:avLst/>
          </a:prstGeom>
          <a:noFill/>
        </p:spPr>
        <p:txBody>
          <a:bodyPr>
            <a:spAutoFit/>
          </a:bodyPr>
          <a:lstStyle/>
          <a:p>
            <a:pPr>
              <a:defRPr/>
            </a:pPr>
            <a:r>
              <a:rPr lang="zh-TW" altLang="zh-TW" sz="2800" b="1" kern="100" dirty="0">
                <a:solidFill>
                  <a:schemeClr val="accent1">
                    <a:lumMod val="75000"/>
                  </a:schemeClr>
                </a:solidFill>
                <a:latin typeface="微軟正黑體" pitchFamily="34" charset="-120"/>
                <a:ea typeface="微軟正黑體" pitchFamily="34" charset="-120"/>
                <a:cs typeface="標楷體"/>
              </a:rPr>
              <a:t>環</a:t>
            </a:r>
            <a:r>
              <a:rPr lang="en-US" altLang="zh-TW" sz="2800" b="1" kern="100" dirty="0">
                <a:solidFill>
                  <a:schemeClr val="accent1">
                    <a:lumMod val="75000"/>
                  </a:schemeClr>
                </a:solidFill>
                <a:latin typeface="微軟正黑體" pitchFamily="34" charset="-120"/>
                <a:ea typeface="微軟正黑體" pitchFamily="34" charset="-120"/>
                <a:cs typeface="標楷體"/>
              </a:rPr>
              <a:t>A2</a:t>
            </a:r>
          </a:p>
          <a:p>
            <a:pPr>
              <a:defRPr/>
            </a:pPr>
            <a:r>
              <a:rPr lang="zh-TW" altLang="zh-TW" sz="2800" b="1" kern="100" dirty="0">
                <a:solidFill>
                  <a:schemeClr val="accent1">
                    <a:lumMod val="75000"/>
                  </a:schemeClr>
                </a:solidFill>
                <a:latin typeface="微軟正黑體" pitchFamily="34" charset="-120"/>
                <a:ea typeface="微軟正黑體" pitchFamily="34" charset="-120"/>
                <a:cs typeface="標楷體"/>
              </a:rPr>
              <a:t>能思考與分析氣候變遷</a:t>
            </a:r>
            <a:r>
              <a:rPr lang="en-US" altLang="zh-TW" sz="2800" b="1" kern="100" dirty="0">
                <a:solidFill>
                  <a:schemeClr val="accent1">
                    <a:lumMod val="75000"/>
                  </a:schemeClr>
                </a:solidFill>
                <a:latin typeface="微軟正黑體" pitchFamily="34" charset="-120"/>
                <a:ea typeface="微軟正黑體" pitchFamily="34" charset="-120"/>
                <a:cs typeface="標楷體"/>
              </a:rPr>
              <a:t>…</a:t>
            </a:r>
            <a:r>
              <a:rPr lang="zh-TW" altLang="zh-TW" sz="2800" b="1" kern="100" dirty="0">
                <a:solidFill>
                  <a:schemeClr val="accent1">
                    <a:lumMod val="75000"/>
                  </a:schemeClr>
                </a:solidFill>
                <a:latin typeface="微軟正黑體" pitchFamily="34" charset="-120"/>
                <a:ea typeface="微軟正黑體" pitchFamily="34" charset="-120"/>
                <a:cs typeface="標楷體"/>
              </a:rPr>
              <a:t>等重大</a:t>
            </a:r>
            <a:r>
              <a:rPr lang="en-US" altLang="zh-TW" sz="2800" b="1" kern="100" dirty="0">
                <a:solidFill>
                  <a:schemeClr val="accent1">
                    <a:lumMod val="75000"/>
                  </a:schemeClr>
                </a:solidFill>
                <a:latin typeface="微軟正黑體" pitchFamily="34" charset="-120"/>
                <a:ea typeface="微軟正黑體" pitchFamily="34" charset="-120"/>
                <a:cs typeface="標楷體"/>
              </a:rPr>
              <a:t>  </a:t>
            </a:r>
            <a:r>
              <a:rPr lang="zh-TW" altLang="zh-TW" sz="2800" b="1" kern="100" dirty="0">
                <a:solidFill>
                  <a:schemeClr val="accent1">
                    <a:lumMod val="75000"/>
                  </a:schemeClr>
                </a:solidFill>
                <a:latin typeface="微軟正黑體" pitchFamily="34" charset="-120"/>
                <a:ea typeface="微軟正黑體" pitchFamily="34" charset="-120"/>
                <a:cs typeface="標楷體"/>
              </a:rPr>
              <a:t>環境問題的特性與影響，並深刻反思人類發展的意義，採取積極行動有效合宜處理各種環境問題。</a:t>
            </a:r>
          </a:p>
        </p:txBody>
      </p:sp>
      <p:sp>
        <p:nvSpPr>
          <p:cNvPr id="8" name="矩形 7">
            <a:extLst>
              <a:ext uri="{FF2B5EF4-FFF2-40B4-BE49-F238E27FC236}">
                <a16:creationId xmlns:a16="http://schemas.microsoft.com/office/drawing/2014/main" xmlns="" id="{8DE5003B-0CF7-4683-A601-6B8035F3C077}"/>
              </a:ext>
            </a:extLst>
          </p:cNvPr>
          <p:cNvSpPr/>
          <p:nvPr/>
        </p:nvSpPr>
        <p:spPr>
          <a:xfrm>
            <a:off x="4524375" y="4192588"/>
            <a:ext cx="4219575" cy="1384300"/>
          </a:xfrm>
          <a:prstGeom prst="rect">
            <a:avLst/>
          </a:prstGeom>
          <a:noFill/>
        </p:spPr>
        <p:txBody>
          <a:bodyPr>
            <a:spAutoFit/>
          </a:bodyPr>
          <a:lstStyle/>
          <a:p>
            <a:pPr>
              <a:defRPr/>
            </a:pPr>
            <a:r>
              <a:rPr lang="zh-TW" altLang="en-US" sz="2800" b="1" kern="100" dirty="0">
                <a:solidFill>
                  <a:schemeClr val="accent1">
                    <a:lumMod val="75000"/>
                  </a:schemeClr>
                </a:solidFill>
                <a:latin typeface="微軟正黑體" pitchFamily="34" charset="-120"/>
                <a:ea typeface="微軟正黑體" pitchFamily="34" charset="-120"/>
                <a:cs typeface="標楷體"/>
              </a:rPr>
              <a:t>環</a:t>
            </a:r>
            <a:r>
              <a:rPr lang="en-US" sz="2800" b="1" kern="100" dirty="0">
                <a:solidFill>
                  <a:schemeClr val="accent1">
                    <a:lumMod val="75000"/>
                  </a:schemeClr>
                </a:solidFill>
                <a:latin typeface="微軟正黑體" pitchFamily="34" charset="-120"/>
                <a:ea typeface="微軟正黑體" pitchFamily="34" charset="-120"/>
                <a:cs typeface="標楷體"/>
              </a:rPr>
              <a:t>E4</a:t>
            </a:r>
            <a:endParaRPr lang="zh-TW" altLang="en-US" sz="2800" b="1" kern="100" dirty="0">
              <a:solidFill>
                <a:schemeClr val="accent1">
                  <a:lumMod val="75000"/>
                </a:schemeClr>
              </a:solidFill>
              <a:latin typeface="微軟正黑體" pitchFamily="34" charset="-120"/>
              <a:ea typeface="微軟正黑體" pitchFamily="34" charset="-120"/>
              <a:cs typeface="標楷體"/>
            </a:endParaRPr>
          </a:p>
          <a:p>
            <a:pPr>
              <a:defRPr/>
            </a:pPr>
            <a:r>
              <a:rPr lang="zh-TW" altLang="en-US" sz="2800" b="1" kern="100" dirty="0">
                <a:solidFill>
                  <a:schemeClr val="accent1">
                    <a:lumMod val="75000"/>
                  </a:schemeClr>
                </a:solidFill>
                <a:latin typeface="微軟正黑體" pitchFamily="34" charset="-120"/>
                <a:ea typeface="微軟正黑體" pitchFamily="34" charset="-120"/>
                <a:cs typeface="Times New Roman"/>
              </a:rPr>
              <a:t>覺知經濟發展與工業發展對環境的衝擊</a:t>
            </a:r>
          </a:p>
        </p:txBody>
      </p:sp>
      <p:sp>
        <p:nvSpPr>
          <p:cNvPr id="16" name="矩形 15">
            <a:extLst>
              <a:ext uri="{FF2B5EF4-FFF2-40B4-BE49-F238E27FC236}">
                <a16:creationId xmlns:a16="http://schemas.microsoft.com/office/drawing/2014/main" xmlns="" id="{0A259DB4-2948-4574-8D21-3D28579062DE}"/>
              </a:ext>
            </a:extLst>
          </p:cNvPr>
          <p:cNvSpPr/>
          <p:nvPr/>
        </p:nvSpPr>
        <p:spPr>
          <a:xfrm>
            <a:off x="4470400" y="3759200"/>
            <a:ext cx="1620838" cy="523875"/>
          </a:xfrm>
          <a:prstGeom prst="rect">
            <a:avLst/>
          </a:prstGeom>
          <a:noFill/>
        </p:spPr>
        <p:txBody>
          <a:bodyPr wrap="none">
            <a:spAutoFit/>
          </a:bodyPr>
          <a:lstStyle/>
          <a:p>
            <a:pPr>
              <a:defRPr/>
            </a:pPr>
            <a:r>
              <a:rPr lang="zh-TW" altLang="en-US" sz="2800" b="1" u="sng" dirty="0">
                <a:solidFill>
                  <a:schemeClr val="accent1">
                    <a:lumMod val="75000"/>
                  </a:schemeClr>
                </a:solidFill>
                <a:effectLst>
                  <a:outerShdw blurRad="38100" dist="38100" dir="2700000" algn="tl">
                    <a:srgbClr val="000000">
                      <a:alpha val="43137"/>
                    </a:srgbClr>
                  </a:outerShdw>
                </a:effectLst>
                <a:latin typeface="微軟正黑體" pitchFamily="34" charset="-120"/>
                <a:ea typeface="微軟正黑體" pitchFamily="34" charset="-120"/>
              </a:rPr>
              <a:t>永續發展</a:t>
            </a:r>
            <a:endParaRPr lang="zh-TW" altLang="zh-TW" sz="2800" b="1" u="sng" dirty="0">
              <a:solidFill>
                <a:schemeClr val="accent1">
                  <a:lumMod val="75000"/>
                </a:schemeClr>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8" name="五邊形 17">
            <a:extLst>
              <a:ext uri="{FF2B5EF4-FFF2-40B4-BE49-F238E27FC236}">
                <a16:creationId xmlns:a16="http://schemas.microsoft.com/office/drawing/2014/main" xmlns="" id="{A2475C86-2501-4222-8988-6543618AE4CF}"/>
              </a:ext>
            </a:extLst>
          </p:cNvPr>
          <p:cNvSpPr/>
          <p:nvPr/>
        </p:nvSpPr>
        <p:spPr>
          <a:xfrm>
            <a:off x="6565900" y="5778500"/>
            <a:ext cx="2089150" cy="458788"/>
          </a:xfrm>
          <a:prstGeom prst="homePlate">
            <a:avLst/>
          </a:prstGeom>
          <a:solidFill>
            <a:schemeClr val="tx1">
              <a:lumMod val="50000"/>
              <a:lumOff val="5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chemeClr val="bg1">
                    <a:lumMod val="95000"/>
                  </a:schemeClr>
                </a:solidFill>
                <a:latin typeface="Microsoft JhengHei" charset="0"/>
                <a:ea typeface="Microsoft JhengHei" charset="0"/>
                <a:cs typeface="Microsoft JhengHei" charset="0"/>
              </a:rPr>
              <a:t>教學示例內容</a:t>
            </a:r>
          </a:p>
        </p:txBody>
      </p:sp>
      <p:sp>
        <p:nvSpPr>
          <p:cNvPr id="24" name="文字方塊 23">
            <a:extLst>
              <a:ext uri="{FF2B5EF4-FFF2-40B4-BE49-F238E27FC236}">
                <a16:creationId xmlns:a16="http://schemas.microsoft.com/office/drawing/2014/main" xmlns="" id="{15AB7CD7-923A-4780-9E9E-3A600DD9A95D}"/>
              </a:ext>
            </a:extLst>
          </p:cNvPr>
          <p:cNvSpPr txBox="1"/>
          <p:nvPr/>
        </p:nvSpPr>
        <p:spPr>
          <a:xfrm>
            <a:off x="2128838" y="3176588"/>
            <a:ext cx="903287" cy="954087"/>
          </a:xfrm>
          <a:prstGeom prst="rect">
            <a:avLst/>
          </a:prstGeom>
          <a:noFill/>
        </p:spPr>
        <p:txBody>
          <a:bodyPr wrap="none">
            <a:spAutoFit/>
          </a:bodyPr>
          <a:lstStyle/>
          <a:p>
            <a:pPr>
              <a:defRPr/>
            </a:pPr>
            <a:r>
              <a:rPr lang="zh-TW" altLang="en-US" sz="2800" b="1" dirty="0">
                <a:solidFill>
                  <a:schemeClr val="tx1">
                    <a:lumMod val="75000"/>
                    <a:lumOff val="25000"/>
                  </a:schemeClr>
                </a:solidFill>
                <a:latin typeface="Microsoft JhengHei" charset="-120"/>
                <a:ea typeface="Microsoft JhengHei" charset="-120"/>
                <a:cs typeface="Microsoft JhengHei" charset="-120"/>
              </a:rPr>
              <a:t>學習</a:t>
            </a:r>
            <a:endParaRPr lang="en-US" altLang="zh-TW" sz="2800" b="1" dirty="0">
              <a:solidFill>
                <a:schemeClr val="tx1">
                  <a:lumMod val="75000"/>
                  <a:lumOff val="25000"/>
                </a:schemeClr>
              </a:solidFill>
              <a:latin typeface="Microsoft JhengHei" charset="-120"/>
              <a:ea typeface="Microsoft JhengHei" charset="-120"/>
              <a:cs typeface="Microsoft JhengHei" charset="-120"/>
            </a:endParaRPr>
          </a:p>
          <a:p>
            <a:pPr>
              <a:defRPr/>
            </a:pPr>
            <a:r>
              <a:rPr lang="zh-TW" altLang="en-US" sz="2800" b="1" dirty="0">
                <a:solidFill>
                  <a:schemeClr val="tx1">
                    <a:lumMod val="75000"/>
                    <a:lumOff val="25000"/>
                  </a:schemeClr>
                </a:solidFill>
                <a:latin typeface="Microsoft JhengHei" charset="-120"/>
                <a:ea typeface="Microsoft JhengHei" charset="-120"/>
                <a:cs typeface="Microsoft JhengHei" charset="-120"/>
              </a:rPr>
              <a:t>重點</a:t>
            </a:r>
          </a:p>
        </p:txBody>
      </p:sp>
      <p:sp>
        <p:nvSpPr>
          <p:cNvPr id="30" name="手繪多邊形 29">
            <a:extLst>
              <a:ext uri="{FF2B5EF4-FFF2-40B4-BE49-F238E27FC236}">
                <a16:creationId xmlns:a16="http://schemas.microsoft.com/office/drawing/2014/main" xmlns="" id="{2A74CD79-C7E3-4A92-B6C3-840EBCE6F372}"/>
              </a:ext>
            </a:extLst>
          </p:cNvPr>
          <p:cNvSpPr/>
          <p:nvPr/>
        </p:nvSpPr>
        <p:spPr>
          <a:xfrm>
            <a:off x="855524" y="1885444"/>
            <a:ext cx="1703493" cy="3415764"/>
          </a:xfrm>
          <a:custGeom>
            <a:avLst/>
            <a:gdLst>
              <a:gd name="connsiteX0" fmla="*/ 1703493 w 1703493"/>
              <a:gd name="connsiteY0" fmla="*/ 0 h 3415764"/>
              <a:gd name="connsiteX1" fmla="*/ 1703493 w 1703493"/>
              <a:gd name="connsiteY1" fmla="*/ 1148828 h 3415764"/>
              <a:gd name="connsiteX2" fmla="*/ 1134547 w 1703493"/>
              <a:gd name="connsiteY2" fmla="*/ 1717774 h 3415764"/>
              <a:gd name="connsiteX3" fmla="*/ 1703493 w 1703493"/>
              <a:gd name="connsiteY3" fmla="*/ 2286720 h 3415764"/>
              <a:gd name="connsiteX4" fmla="*/ 1703493 w 1703493"/>
              <a:gd name="connsiteY4" fmla="*/ 3415764 h 3415764"/>
              <a:gd name="connsiteX5" fmla="*/ 1533470 w 1703493"/>
              <a:gd name="connsiteY5" fmla="*/ 3407178 h 3415764"/>
              <a:gd name="connsiteX6" fmla="*/ 0 w 1703493"/>
              <a:gd name="connsiteY6" fmla="*/ 1707882 h 3415764"/>
              <a:gd name="connsiteX7" fmla="*/ 1533470 w 1703493"/>
              <a:gd name="connsiteY7" fmla="*/ 8586 h 3415764"/>
              <a:gd name="connsiteX8" fmla="*/ 1703493 w 1703493"/>
              <a:gd name="connsiteY8" fmla="*/ 0 h 34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493" h="3415764">
                <a:moveTo>
                  <a:pt x="1703493" y="0"/>
                </a:moveTo>
                <a:lnTo>
                  <a:pt x="1703493" y="1148828"/>
                </a:lnTo>
                <a:cubicBezTo>
                  <a:pt x="1389273" y="1148828"/>
                  <a:pt x="1134547" y="1403554"/>
                  <a:pt x="1134547" y="1717774"/>
                </a:cubicBezTo>
                <a:cubicBezTo>
                  <a:pt x="1134547" y="2031994"/>
                  <a:pt x="1389273" y="2286720"/>
                  <a:pt x="1703493" y="2286720"/>
                </a:cubicBezTo>
                <a:lnTo>
                  <a:pt x="1703493" y="3415764"/>
                </a:lnTo>
                <a:lnTo>
                  <a:pt x="1533470" y="3407178"/>
                </a:lnTo>
                <a:cubicBezTo>
                  <a:pt x="672143" y="3319706"/>
                  <a:pt x="0" y="2592288"/>
                  <a:pt x="0" y="1707882"/>
                </a:cubicBezTo>
                <a:cubicBezTo>
                  <a:pt x="0" y="823477"/>
                  <a:pt x="672143" y="96058"/>
                  <a:pt x="1533470" y="8586"/>
                </a:cubicBezTo>
                <a:lnTo>
                  <a:pt x="1703493" y="0"/>
                </a:ln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D35B6C"/>
                </a:solidFill>
                <a:effectLst>
                  <a:innerShdw blurRad="63500" dist="101600" dir="13500000">
                    <a:prstClr val="black">
                      <a:alpha val="50000"/>
                    </a:prstClr>
                  </a:innerShdw>
                </a:effectLst>
                <a:latin typeface="Microsoft JhengHei" charset="-120"/>
                <a:ea typeface="Microsoft JhengHei" charset="-120"/>
                <a:cs typeface="Microsoft JhengHei" charset="-120"/>
              </a:rPr>
              <a:t> 健康</a:t>
            </a:r>
            <a:endParaRPr lang="en-US" altLang="zh-TW" sz="2800" b="1" dirty="0">
              <a:solidFill>
                <a:srgbClr val="D35B6C"/>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defRPr/>
            </a:pPr>
            <a:r>
              <a:rPr lang="zh-TW" altLang="en-US" sz="2800" b="1" dirty="0">
                <a:solidFill>
                  <a:srgbClr val="D35B6C"/>
                </a:solidFill>
                <a:effectLst>
                  <a:innerShdw blurRad="63500" dist="101600" dir="13500000">
                    <a:prstClr val="black">
                      <a:alpha val="50000"/>
                    </a:prstClr>
                  </a:innerShdw>
                </a:effectLst>
                <a:latin typeface="Microsoft JhengHei" charset="-120"/>
                <a:ea typeface="Microsoft JhengHei" charset="-120"/>
                <a:cs typeface="Microsoft JhengHei" charset="-120"/>
              </a:rPr>
              <a:t> 教育</a:t>
            </a:r>
          </a:p>
        </p:txBody>
      </p:sp>
      <p:sp>
        <p:nvSpPr>
          <p:cNvPr id="29" name="手繪多邊形 28">
            <a:extLst>
              <a:ext uri="{FF2B5EF4-FFF2-40B4-BE49-F238E27FC236}">
                <a16:creationId xmlns:a16="http://schemas.microsoft.com/office/drawing/2014/main" xmlns="" id="{1EAD45DE-5E37-49BD-91FD-A390382E22BD}"/>
              </a:ext>
            </a:extLst>
          </p:cNvPr>
          <p:cNvSpPr/>
          <p:nvPr/>
        </p:nvSpPr>
        <p:spPr>
          <a:xfrm>
            <a:off x="2632256" y="1885444"/>
            <a:ext cx="1703493" cy="3415764"/>
          </a:xfrm>
          <a:custGeom>
            <a:avLst/>
            <a:gdLst>
              <a:gd name="connsiteX0" fmla="*/ 0 w 1703493"/>
              <a:gd name="connsiteY0" fmla="*/ 0 h 3415764"/>
              <a:gd name="connsiteX1" fmla="*/ 170023 w 1703493"/>
              <a:gd name="connsiteY1" fmla="*/ 8586 h 3415764"/>
              <a:gd name="connsiteX2" fmla="*/ 1703493 w 1703493"/>
              <a:gd name="connsiteY2" fmla="*/ 1707882 h 3415764"/>
              <a:gd name="connsiteX3" fmla="*/ 170023 w 1703493"/>
              <a:gd name="connsiteY3" fmla="*/ 3407178 h 3415764"/>
              <a:gd name="connsiteX4" fmla="*/ 0 w 1703493"/>
              <a:gd name="connsiteY4" fmla="*/ 3415764 h 3415764"/>
              <a:gd name="connsiteX5" fmla="*/ 0 w 1703493"/>
              <a:gd name="connsiteY5" fmla="*/ 2286254 h 3415764"/>
              <a:gd name="connsiteX6" fmla="*/ 110040 w 1703493"/>
              <a:gd name="connsiteY6" fmla="*/ 2275161 h 3415764"/>
              <a:gd name="connsiteX7" fmla="*/ 564324 w 1703493"/>
              <a:gd name="connsiteY7" fmla="*/ 1717774 h 3415764"/>
              <a:gd name="connsiteX8" fmla="*/ 110040 w 1703493"/>
              <a:gd name="connsiteY8" fmla="*/ 1160387 h 3415764"/>
              <a:gd name="connsiteX9" fmla="*/ 0 w 1703493"/>
              <a:gd name="connsiteY9" fmla="*/ 1149294 h 3415764"/>
              <a:gd name="connsiteX10" fmla="*/ 0 w 1703493"/>
              <a:gd name="connsiteY10" fmla="*/ 0 h 341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3493" h="3415764">
                <a:moveTo>
                  <a:pt x="0" y="0"/>
                </a:moveTo>
                <a:lnTo>
                  <a:pt x="170023" y="8586"/>
                </a:lnTo>
                <a:cubicBezTo>
                  <a:pt x="1031351" y="96058"/>
                  <a:pt x="1703493" y="823477"/>
                  <a:pt x="1703493" y="1707882"/>
                </a:cubicBezTo>
                <a:cubicBezTo>
                  <a:pt x="1703493" y="2592288"/>
                  <a:pt x="1031351" y="3319706"/>
                  <a:pt x="170023" y="3407178"/>
                </a:cubicBezTo>
                <a:lnTo>
                  <a:pt x="0" y="3415764"/>
                </a:lnTo>
                <a:lnTo>
                  <a:pt x="0" y="2286254"/>
                </a:lnTo>
                <a:lnTo>
                  <a:pt x="110040" y="2275161"/>
                </a:lnTo>
                <a:cubicBezTo>
                  <a:pt x="369300" y="2222109"/>
                  <a:pt x="564324" y="1992717"/>
                  <a:pt x="564324" y="1717774"/>
                </a:cubicBezTo>
                <a:cubicBezTo>
                  <a:pt x="564324" y="1442832"/>
                  <a:pt x="369300" y="1213439"/>
                  <a:pt x="110040" y="1160387"/>
                </a:cubicBezTo>
                <a:lnTo>
                  <a:pt x="0" y="1149294"/>
                </a:lnTo>
                <a:lnTo>
                  <a:pt x="0" y="0"/>
                </a:lnTo>
                <a:close/>
              </a:path>
            </a:pathLst>
          </a:custGeom>
          <a:solidFill>
            <a:schemeClr val="bg1">
              <a:lumMod val="9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     環境 </a:t>
            </a:r>
            <a:endParaRPr lang="en-US" altLang="zh-TW"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     議題</a:t>
            </a:r>
            <a:endParaRPr lang="en-US" altLang="zh-TW"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endParaRPr>
          </a:p>
          <a:p>
            <a:pPr algn="ctr">
              <a:defRPr/>
            </a:pPr>
            <a:r>
              <a:rPr lang="zh-TW" altLang="en-US" sz="2800" b="1" dirty="0">
                <a:solidFill>
                  <a:srgbClr val="0070C0"/>
                </a:solidFill>
                <a:effectLst>
                  <a:innerShdw blurRad="63500" dist="101600" dir="13500000">
                    <a:prstClr val="black">
                      <a:alpha val="50000"/>
                    </a:prstClr>
                  </a:innerShdw>
                </a:effectLst>
                <a:latin typeface="Microsoft JhengHei" charset="-120"/>
                <a:ea typeface="Microsoft JhengHei" charset="-120"/>
                <a:cs typeface="Microsoft JhengHei" charset="-120"/>
              </a:rPr>
              <a:t>     融入</a:t>
            </a:r>
          </a:p>
        </p:txBody>
      </p:sp>
      <p:sp>
        <p:nvSpPr>
          <p:cNvPr id="73" name="手繪多邊形 72">
            <a:extLst>
              <a:ext uri="{FF2B5EF4-FFF2-40B4-BE49-F238E27FC236}">
                <a16:creationId xmlns:a16="http://schemas.microsoft.com/office/drawing/2014/main" xmlns="" id="{9B96E8BA-E194-4F1D-87BD-6A1DFF6D5B10}"/>
              </a:ext>
            </a:extLst>
          </p:cNvPr>
          <p:cNvSpPr/>
          <p:nvPr/>
        </p:nvSpPr>
        <p:spPr>
          <a:xfrm>
            <a:off x="1508125" y="1001713"/>
            <a:ext cx="2252663" cy="1081087"/>
          </a:xfrm>
          <a:custGeom>
            <a:avLst/>
            <a:gdLst>
              <a:gd name="connsiteX0" fmla="*/ 174874 w 2150475"/>
              <a:gd name="connsiteY0" fmla="*/ 0 h 980496"/>
              <a:gd name="connsiteX1" fmla="*/ 1975601 w 2150475"/>
              <a:gd name="connsiteY1" fmla="*/ 0 h 980496"/>
              <a:gd name="connsiteX2" fmla="*/ 2150475 w 2150475"/>
              <a:gd name="connsiteY2" fmla="*/ 174874 h 980496"/>
              <a:gd name="connsiteX3" fmla="*/ 2150475 w 2150475"/>
              <a:gd name="connsiteY3" fmla="*/ 874348 h 980496"/>
              <a:gd name="connsiteX4" fmla="*/ 2136733 w 2150475"/>
              <a:gd name="connsiteY4" fmla="*/ 942417 h 980496"/>
              <a:gd name="connsiteX5" fmla="*/ 2111060 w 2150475"/>
              <a:gd name="connsiteY5" fmla="*/ 980496 h 980496"/>
              <a:gd name="connsiteX6" fmla="*/ 1965179 w 2150475"/>
              <a:gd name="connsiteY6" fmla="*/ 896503 h 980496"/>
              <a:gd name="connsiteX7" fmla="*/ 1050133 w 2150475"/>
              <a:gd name="connsiteY7" fmla="*/ 676915 h 980496"/>
              <a:gd name="connsiteX8" fmla="*/ 135087 w 2150475"/>
              <a:gd name="connsiteY8" fmla="*/ 896503 h 980496"/>
              <a:gd name="connsiteX9" fmla="*/ 25376 w 2150475"/>
              <a:gd name="connsiteY9" fmla="*/ 959671 h 980496"/>
              <a:gd name="connsiteX10" fmla="*/ 13743 w 2150475"/>
              <a:gd name="connsiteY10" fmla="*/ 942417 h 980496"/>
              <a:gd name="connsiteX11" fmla="*/ 0 w 2150475"/>
              <a:gd name="connsiteY11" fmla="*/ 874348 h 980496"/>
              <a:gd name="connsiteX12" fmla="*/ 0 w 2150475"/>
              <a:gd name="connsiteY12" fmla="*/ 174874 h 980496"/>
              <a:gd name="connsiteX13" fmla="*/ 174874 w 2150475"/>
              <a:gd name="connsiteY13" fmla="*/ 0 h 98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50475" h="980496">
                <a:moveTo>
                  <a:pt x="174874" y="0"/>
                </a:moveTo>
                <a:lnTo>
                  <a:pt x="1975601" y="0"/>
                </a:lnTo>
                <a:cubicBezTo>
                  <a:pt x="2072181" y="0"/>
                  <a:pt x="2150475" y="78294"/>
                  <a:pt x="2150475" y="174874"/>
                </a:cubicBezTo>
                <a:lnTo>
                  <a:pt x="2150475" y="874348"/>
                </a:lnTo>
                <a:cubicBezTo>
                  <a:pt x="2150475" y="898493"/>
                  <a:pt x="2145582" y="921495"/>
                  <a:pt x="2136733" y="942417"/>
                </a:cubicBezTo>
                <a:lnTo>
                  <a:pt x="2111060" y="980496"/>
                </a:lnTo>
                <a:lnTo>
                  <a:pt x="1965179" y="896503"/>
                </a:lnTo>
                <a:cubicBezTo>
                  <a:pt x="1693170" y="756462"/>
                  <a:pt x="1381453" y="676915"/>
                  <a:pt x="1050133" y="676915"/>
                </a:cubicBezTo>
                <a:cubicBezTo>
                  <a:pt x="718813" y="676915"/>
                  <a:pt x="407097" y="756462"/>
                  <a:pt x="135087" y="896503"/>
                </a:cubicBezTo>
                <a:lnTo>
                  <a:pt x="25376" y="959671"/>
                </a:lnTo>
                <a:lnTo>
                  <a:pt x="13743" y="942417"/>
                </a:lnTo>
                <a:cubicBezTo>
                  <a:pt x="4894" y="921495"/>
                  <a:pt x="0" y="898493"/>
                  <a:pt x="0" y="874348"/>
                </a:cubicBezTo>
                <a:lnTo>
                  <a:pt x="0" y="174874"/>
                </a:lnTo>
                <a:cubicBezTo>
                  <a:pt x="0" y="78294"/>
                  <a:pt x="78294" y="0"/>
                  <a:pt x="174874" y="0"/>
                </a:cubicBezTo>
                <a:close/>
              </a:path>
            </a:pathLst>
          </a:custGeom>
          <a:solidFill>
            <a:schemeClr val="bg1"/>
          </a:solidFill>
          <a:ln>
            <a:noFill/>
          </a:ln>
          <a:effectLst>
            <a:outerShdw blurRad="50800" dist="76200" dir="306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文字方塊 5">
            <a:extLst>
              <a:ext uri="{FF2B5EF4-FFF2-40B4-BE49-F238E27FC236}">
                <a16:creationId xmlns:a16="http://schemas.microsoft.com/office/drawing/2014/main" xmlns="" id="{7C7FD416-056F-44AF-8C55-A55416EA5725}"/>
              </a:ext>
            </a:extLst>
          </p:cNvPr>
          <p:cNvSpPr txBox="1"/>
          <p:nvPr/>
        </p:nvSpPr>
        <p:spPr>
          <a:xfrm>
            <a:off x="769938" y="315913"/>
            <a:ext cx="3724275" cy="1384300"/>
          </a:xfrm>
          <a:prstGeom prst="rect">
            <a:avLst/>
          </a:prstGeom>
          <a:noFill/>
        </p:spPr>
        <p:txBody>
          <a:bodyPr>
            <a:spAutoFit/>
          </a:bodyPr>
          <a:lstStyle/>
          <a:p>
            <a:pPr algn="ctr">
              <a:defRPr/>
            </a:pPr>
            <a:r>
              <a:rPr lang="zh-TW" altLang="en-US" sz="2800" b="1" dirty="0">
                <a:solidFill>
                  <a:srgbClr val="379B4E"/>
                </a:solidFill>
                <a:latin typeface="微軟正黑體" pitchFamily="34" charset="-120"/>
                <a:ea typeface="微軟正黑體" pitchFamily="34" charset="-120"/>
              </a:rPr>
              <a:t>核心素養</a:t>
            </a:r>
            <a:r>
              <a:rPr lang="en-US" altLang="zh-TW" sz="2800" b="1" dirty="0">
                <a:solidFill>
                  <a:srgbClr val="379B4E"/>
                </a:solidFill>
                <a:latin typeface="微軟正黑體" pitchFamily="34" charset="-120"/>
                <a:ea typeface="微軟正黑體" pitchFamily="34" charset="-120"/>
              </a:rPr>
              <a:t>A2</a:t>
            </a:r>
          </a:p>
          <a:p>
            <a:pPr algn="ctr">
              <a:defRPr/>
            </a:pPr>
            <a:r>
              <a:rPr lang="zh-TW" altLang="en-US" sz="2800" b="1" dirty="0">
                <a:solidFill>
                  <a:schemeClr val="tx1">
                    <a:lumMod val="50000"/>
                    <a:lumOff val="50000"/>
                  </a:schemeClr>
                </a:solidFill>
                <a:latin typeface="微軟正黑體" pitchFamily="34" charset="-120"/>
                <a:ea typeface="微軟正黑體" pitchFamily="34" charset="-120"/>
              </a:rPr>
              <a:t>系統思考</a:t>
            </a:r>
            <a:endParaRPr lang="en-US" altLang="zh-TW" sz="2800" b="1" dirty="0">
              <a:solidFill>
                <a:schemeClr val="tx1">
                  <a:lumMod val="50000"/>
                  <a:lumOff val="50000"/>
                </a:schemeClr>
              </a:solidFill>
              <a:latin typeface="微軟正黑體" pitchFamily="34" charset="-120"/>
              <a:ea typeface="微軟正黑體" pitchFamily="34" charset="-120"/>
            </a:endParaRPr>
          </a:p>
          <a:p>
            <a:pPr algn="ctr">
              <a:defRPr/>
            </a:pPr>
            <a:r>
              <a:rPr lang="zh-TW" altLang="en-US" sz="2800" b="1" dirty="0">
                <a:solidFill>
                  <a:schemeClr val="tx1">
                    <a:lumMod val="50000"/>
                    <a:lumOff val="50000"/>
                  </a:schemeClr>
                </a:solidFill>
                <a:latin typeface="微軟正黑體" pitchFamily="34" charset="-120"/>
                <a:ea typeface="微軟正黑體" pitchFamily="34" charset="-120"/>
              </a:rPr>
              <a:t>與解決問題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橢圓 8">
            <a:extLst>
              <a:ext uri="{FF2B5EF4-FFF2-40B4-BE49-F238E27FC236}">
                <a16:creationId xmlns:a16="http://schemas.microsoft.com/office/drawing/2014/main" xmlns="" id="{22E5F7D1-245C-4CA5-BE7C-489D7F4DACF9}"/>
              </a:ext>
            </a:extLst>
          </p:cNvPr>
          <p:cNvSpPr/>
          <p:nvPr/>
        </p:nvSpPr>
        <p:spPr>
          <a:xfrm>
            <a:off x="955675" y="2205038"/>
            <a:ext cx="503238" cy="503237"/>
          </a:xfrm>
          <a:prstGeom prst="ellipse">
            <a:avLst/>
          </a:prstGeom>
          <a:solidFill>
            <a:srgbClr val="FAFAFA"/>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9" name="橢圓 48">
            <a:extLst>
              <a:ext uri="{FF2B5EF4-FFF2-40B4-BE49-F238E27FC236}">
                <a16:creationId xmlns:a16="http://schemas.microsoft.com/office/drawing/2014/main" xmlns="" id="{7CE5D457-E727-469A-A5E3-12876C063A0F}"/>
              </a:ext>
            </a:extLst>
          </p:cNvPr>
          <p:cNvSpPr/>
          <p:nvPr/>
        </p:nvSpPr>
        <p:spPr>
          <a:xfrm>
            <a:off x="739775" y="3621088"/>
            <a:ext cx="603250" cy="604837"/>
          </a:xfrm>
          <a:prstGeom prst="ellipse">
            <a:avLst/>
          </a:prstGeom>
          <a:solidFill>
            <a:srgbClr val="F9F9F9"/>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0" name="橢圓 49">
            <a:extLst>
              <a:ext uri="{FF2B5EF4-FFF2-40B4-BE49-F238E27FC236}">
                <a16:creationId xmlns:a16="http://schemas.microsoft.com/office/drawing/2014/main" xmlns="" id="{F8B36B3B-80AD-48E8-82CF-D99440F373B0}"/>
              </a:ext>
            </a:extLst>
          </p:cNvPr>
          <p:cNvSpPr/>
          <p:nvPr/>
        </p:nvSpPr>
        <p:spPr>
          <a:xfrm>
            <a:off x="754063" y="1617663"/>
            <a:ext cx="504825" cy="503237"/>
          </a:xfrm>
          <a:prstGeom prst="ellipse">
            <a:avLst/>
          </a:prstGeom>
          <a:solidFill>
            <a:srgbClr val="FCFCFC"/>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1" name="橢圓 50">
            <a:extLst>
              <a:ext uri="{FF2B5EF4-FFF2-40B4-BE49-F238E27FC236}">
                <a16:creationId xmlns:a16="http://schemas.microsoft.com/office/drawing/2014/main" xmlns="" id="{E1CA528E-1EB0-4050-8FF1-31FEC5B4C3BA}"/>
              </a:ext>
            </a:extLst>
          </p:cNvPr>
          <p:cNvSpPr/>
          <p:nvPr/>
        </p:nvSpPr>
        <p:spPr>
          <a:xfrm>
            <a:off x="107950" y="1447800"/>
            <a:ext cx="503238" cy="503238"/>
          </a:xfrm>
          <a:prstGeom prst="ellipse">
            <a:avLst/>
          </a:prstGeom>
          <a:solidFill>
            <a:srgbClr val="FCFCFC"/>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2" name="橢圓 51">
            <a:extLst>
              <a:ext uri="{FF2B5EF4-FFF2-40B4-BE49-F238E27FC236}">
                <a16:creationId xmlns:a16="http://schemas.microsoft.com/office/drawing/2014/main" xmlns="" id="{622178F9-7A92-42E7-960C-AFB6067C3422}"/>
              </a:ext>
            </a:extLst>
          </p:cNvPr>
          <p:cNvSpPr/>
          <p:nvPr/>
        </p:nvSpPr>
        <p:spPr>
          <a:xfrm>
            <a:off x="146050" y="2438400"/>
            <a:ext cx="684213" cy="684213"/>
          </a:xfrm>
          <a:prstGeom prst="ellipse">
            <a:avLst/>
          </a:prstGeom>
          <a:solidFill>
            <a:srgbClr val="FAFAFA"/>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橢圓 52">
            <a:extLst>
              <a:ext uri="{FF2B5EF4-FFF2-40B4-BE49-F238E27FC236}">
                <a16:creationId xmlns:a16="http://schemas.microsoft.com/office/drawing/2014/main" xmlns="" id="{EB6CBAB5-EFF6-493D-825C-1444225080C7}"/>
              </a:ext>
            </a:extLst>
          </p:cNvPr>
          <p:cNvSpPr/>
          <p:nvPr/>
        </p:nvSpPr>
        <p:spPr>
          <a:xfrm>
            <a:off x="107950" y="3976688"/>
            <a:ext cx="684213" cy="684212"/>
          </a:xfrm>
          <a:prstGeom prst="ellipse">
            <a:avLst/>
          </a:prstGeom>
          <a:solidFill>
            <a:srgbClr val="F9F9F9"/>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橢圓 53">
            <a:extLst>
              <a:ext uri="{FF2B5EF4-FFF2-40B4-BE49-F238E27FC236}">
                <a16:creationId xmlns:a16="http://schemas.microsoft.com/office/drawing/2014/main" xmlns="" id="{D9C0B35B-9DBD-4161-89AE-A733E7554D2E}"/>
              </a:ext>
            </a:extLst>
          </p:cNvPr>
          <p:cNvSpPr/>
          <p:nvPr/>
        </p:nvSpPr>
        <p:spPr>
          <a:xfrm>
            <a:off x="246063" y="4862513"/>
            <a:ext cx="382587" cy="384175"/>
          </a:xfrm>
          <a:prstGeom prst="ellipse">
            <a:avLst/>
          </a:prstGeom>
          <a:solidFill>
            <a:srgbClr val="F9F9F9"/>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5" name="橢圓 54">
            <a:extLst>
              <a:ext uri="{FF2B5EF4-FFF2-40B4-BE49-F238E27FC236}">
                <a16:creationId xmlns:a16="http://schemas.microsoft.com/office/drawing/2014/main" xmlns="" id="{D7553278-F61F-4A9F-A945-07BEA46EF802}"/>
              </a:ext>
            </a:extLst>
          </p:cNvPr>
          <p:cNvSpPr/>
          <p:nvPr/>
        </p:nvSpPr>
        <p:spPr>
          <a:xfrm>
            <a:off x="222250" y="2971800"/>
            <a:ext cx="382588" cy="384175"/>
          </a:xfrm>
          <a:prstGeom prst="ellipse">
            <a:avLst/>
          </a:prstGeom>
          <a:solidFill>
            <a:srgbClr val="F9F9F9"/>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34" name="Picture 5">
            <a:extLst>
              <a:ext uri="{FF2B5EF4-FFF2-40B4-BE49-F238E27FC236}">
                <a16:creationId xmlns:a16="http://schemas.microsoft.com/office/drawing/2014/main" xmlns="" id="{2A6688DA-E3B9-46FB-ADE2-2E51A87C6428}"/>
              </a:ext>
            </a:extLst>
          </p:cNvPr>
          <p:cNvPicPr>
            <a:picLocks noChangeAspect="1" noChangeArrowheads="1"/>
          </p:cNvPicPr>
          <p:nvPr/>
        </p:nvPicPr>
        <p:blipFill rotWithShape="1">
          <a:blip r:embed="rId3" cstate="print"/>
          <a:srcRect l="11959" t="7555" r="20684" b="4624"/>
          <a:stretch/>
        </p:blipFill>
        <p:spPr bwMode="auto">
          <a:xfrm>
            <a:off x="3108096" y="1970129"/>
            <a:ext cx="3112591" cy="2938633"/>
          </a:xfrm>
          <a:prstGeom prst="ellipse">
            <a:avLst/>
          </a:prstGeom>
          <a:noFill/>
          <a:ln w="101600" cmpd="sng">
            <a:solidFill>
              <a:schemeClr val="bg1"/>
            </a:solidFill>
            <a:miter lim="800000"/>
            <a:headEnd/>
            <a:tailEnd/>
          </a:ln>
          <a:effectLst>
            <a:outerShdw blurRad="63500" sx="106000" sy="106000" algn="ctr" rotWithShape="0">
              <a:prstClr val="black">
                <a:alpha val="8000"/>
              </a:prstClr>
            </a:outerShdw>
          </a:effectLst>
        </p:spPr>
      </p:pic>
      <p:sp>
        <p:nvSpPr>
          <p:cNvPr id="47" name="文字方塊 46">
            <a:extLst>
              <a:ext uri="{FF2B5EF4-FFF2-40B4-BE49-F238E27FC236}">
                <a16:creationId xmlns:a16="http://schemas.microsoft.com/office/drawing/2014/main" xmlns="" id="{FD827426-FC3A-44D5-A117-5E8935762004}"/>
              </a:ext>
            </a:extLst>
          </p:cNvPr>
          <p:cNvSpPr txBox="1"/>
          <p:nvPr/>
        </p:nvSpPr>
        <p:spPr>
          <a:xfrm>
            <a:off x="3046413" y="5565775"/>
            <a:ext cx="3236912" cy="585788"/>
          </a:xfrm>
          <a:prstGeom prst="rect">
            <a:avLst/>
          </a:prstGeom>
          <a:noFill/>
          <a:effectLst/>
        </p:spPr>
        <p:txBody>
          <a:bodyPr>
            <a:spAutoFit/>
          </a:bodyPr>
          <a:lstStyle/>
          <a:p>
            <a:pPr algn="ctr">
              <a:defRPr/>
            </a:pPr>
            <a:r>
              <a:rPr lang="zh-TW" altLang="en-US" sz="3200" b="1" dirty="0">
                <a:solidFill>
                  <a:srgbClr val="C00000"/>
                </a:solidFill>
                <a:effectLst>
                  <a:outerShdw blurRad="50800" dist="76200" dir="2700000" algn="tl" rotWithShape="0">
                    <a:prstClr val="black">
                      <a:alpha val="32000"/>
                    </a:prstClr>
                  </a:outerShdw>
                </a:effectLst>
                <a:latin typeface="微軟正黑體" pitchFamily="34" charset="-120"/>
                <a:ea typeface="微軟正黑體" pitchFamily="34" charset="-120"/>
              </a:rPr>
              <a:t>議題的教與學</a:t>
            </a:r>
          </a:p>
        </p:txBody>
      </p:sp>
      <p:sp>
        <p:nvSpPr>
          <p:cNvPr id="4" name="矩形 3">
            <a:extLst>
              <a:ext uri="{FF2B5EF4-FFF2-40B4-BE49-F238E27FC236}">
                <a16:creationId xmlns:a16="http://schemas.microsoft.com/office/drawing/2014/main" xmlns="" id="{56609E88-4E0F-43C4-94AF-C5ACDF1E6F46}"/>
              </a:ext>
            </a:extLst>
          </p:cNvPr>
          <p:cNvSpPr/>
          <p:nvPr/>
        </p:nvSpPr>
        <p:spPr>
          <a:xfrm>
            <a:off x="6451600" y="5857875"/>
            <a:ext cx="2327275" cy="831850"/>
          </a:xfrm>
          <a:prstGeom prst="rect">
            <a:avLst/>
          </a:prstGeom>
          <a:solidFill>
            <a:schemeClr val="bg1"/>
          </a:solidFill>
        </p:spPr>
        <p:txBody>
          <a:bodyPr>
            <a:spAutoFit/>
          </a:bodyPr>
          <a:lstStyle/>
          <a:p>
            <a:pPr algn="ctr">
              <a:defRPr/>
            </a:pPr>
            <a:r>
              <a:rPr lang="zh-TW" altLang="en-US" sz="2400" b="1" dirty="0">
                <a:solidFill>
                  <a:schemeClr val="tx1">
                    <a:lumMod val="65000"/>
                    <a:lumOff val="35000"/>
                  </a:schemeClr>
                </a:solidFill>
                <a:latin typeface="微軟正黑體" pitchFamily="34" charset="-120"/>
                <a:ea typeface="微軟正黑體" pitchFamily="34" charset="-120"/>
              </a:rPr>
              <a:t>循序引導學生</a:t>
            </a:r>
            <a:endParaRPr lang="en-US" altLang="zh-TW" sz="2400" b="1" dirty="0">
              <a:solidFill>
                <a:schemeClr val="tx1">
                  <a:lumMod val="65000"/>
                  <a:lumOff val="35000"/>
                </a:schemeClr>
              </a:solidFill>
              <a:latin typeface="微軟正黑體" pitchFamily="34" charset="-120"/>
              <a:ea typeface="微軟正黑體" pitchFamily="34" charset="-120"/>
            </a:endParaRPr>
          </a:p>
          <a:p>
            <a:pPr algn="ctr">
              <a:defRPr/>
            </a:pPr>
            <a:r>
              <a:rPr lang="zh-TW" altLang="en-US" sz="2400" b="1" dirty="0">
                <a:solidFill>
                  <a:schemeClr val="tx1">
                    <a:lumMod val="65000"/>
                    <a:lumOff val="35000"/>
                  </a:schemeClr>
                </a:solidFill>
                <a:latin typeface="微軟正黑體" pitchFamily="34" charset="-120"/>
                <a:ea typeface="微軟正黑體" pitchFamily="34" charset="-120"/>
              </a:rPr>
              <a:t>習得的能力</a:t>
            </a:r>
          </a:p>
        </p:txBody>
      </p:sp>
      <p:sp>
        <p:nvSpPr>
          <p:cNvPr id="8" name="矩形 7">
            <a:extLst>
              <a:ext uri="{FF2B5EF4-FFF2-40B4-BE49-F238E27FC236}">
                <a16:creationId xmlns:a16="http://schemas.microsoft.com/office/drawing/2014/main" xmlns="" id="{8FCC741A-F42D-4B68-B8EE-5BB16F8C5E85}"/>
              </a:ext>
            </a:extLst>
          </p:cNvPr>
          <p:cNvSpPr/>
          <p:nvPr/>
        </p:nvSpPr>
        <p:spPr>
          <a:xfrm>
            <a:off x="1457325" y="1425575"/>
            <a:ext cx="484188" cy="7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矩形 29">
            <a:extLst>
              <a:ext uri="{FF2B5EF4-FFF2-40B4-BE49-F238E27FC236}">
                <a16:creationId xmlns:a16="http://schemas.microsoft.com/office/drawing/2014/main" xmlns="" id="{F52D88E4-B4DB-4870-9E1A-18862983AE62}"/>
              </a:ext>
            </a:extLst>
          </p:cNvPr>
          <p:cNvSpPr/>
          <p:nvPr/>
        </p:nvSpPr>
        <p:spPr>
          <a:xfrm>
            <a:off x="1457325" y="2178050"/>
            <a:ext cx="484188" cy="7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a:extLst>
              <a:ext uri="{FF2B5EF4-FFF2-40B4-BE49-F238E27FC236}">
                <a16:creationId xmlns:a16="http://schemas.microsoft.com/office/drawing/2014/main" xmlns="" id="{56F3EEF2-B4A7-4444-B67D-482D4E011D86}"/>
              </a:ext>
            </a:extLst>
          </p:cNvPr>
          <p:cNvSpPr/>
          <p:nvPr/>
        </p:nvSpPr>
        <p:spPr>
          <a:xfrm>
            <a:off x="1838325" y="2862263"/>
            <a:ext cx="485775" cy="7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3" name="矩形 42">
            <a:extLst>
              <a:ext uri="{FF2B5EF4-FFF2-40B4-BE49-F238E27FC236}">
                <a16:creationId xmlns:a16="http://schemas.microsoft.com/office/drawing/2014/main" xmlns="" id="{B08BF202-52C3-4917-A653-9735DFDB9BFE}"/>
              </a:ext>
            </a:extLst>
          </p:cNvPr>
          <p:cNvSpPr/>
          <p:nvPr/>
        </p:nvSpPr>
        <p:spPr>
          <a:xfrm>
            <a:off x="1457325" y="3751263"/>
            <a:ext cx="484188"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8" name="矩形 47">
            <a:extLst>
              <a:ext uri="{FF2B5EF4-FFF2-40B4-BE49-F238E27FC236}">
                <a16:creationId xmlns:a16="http://schemas.microsoft.com/office/drawing/2014/main" xmlns="" id="{22DA50F8-23F8-4573-950B-52823AA9FEEC}"/>
              </a:ext>
            </a:extLst>
          </p:cNvPr>
          <p:cNvSpPr/>
          <p:nvPr/>
        </p:nvSpPr>
        <p:spPr>
          <a:xfrm>
            <a:off x="1457325" y="4595813"/>
            <a:ext cx="484188" cy="7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149522" name="群組 11">
            <a:extLst>
              <a:ext uri="{FF2B5EF4-FFF2-40B4-BE49-F238E27FC236}">
                <a16:creationId xmlns:a16="http://schemas.microsoft.com/office/drawing/2014/main" xmlns="" id="{09547D54-0BB7-433C-9AC9-709169FE0A67}"/>
              </a:ext>
            </a:extLst>
          </p:cNvPr>
          <p:cNvGrpSpPr>
            <a:grpSpLocks/>
          </p:cNvGrpSpPr>
          <p:nvPr/>
        </p:nvGrpSpPr>
        <p:grpSpPr bwMode="auto">
          <a:xfrm flipV="1">
            <a:off x="7612063" y="1617663"/>
            <a:ext cx="1352550" cy="3798887"/>
            <a:chOff x="10207760" y="1843244"/>
            <a:chExt cx="1352032" cy="3799209"/>
          </a:xfrm>
        </p:grpSpPr>
        <p:sp>
          <p:nvSpPr>
            <p:cNvPr id="56" name="橢圓 55">
              <a:extLst>
                <a:ext uri="{FF2B5EF4-FFF2-40B4-BE49-F238E27FC236}">
                  <a16:creationId xmlns:a16="http://schemas.microsoft.com/office/drawing/2014/main" xmlns="" id="{EAE9ECA9-BB8E-46B0-BABC-F4B0A6A97CFF}"/>
                </a:ext>
              </a:extLst>
            </p:cNvPr>
            <p:cNvSpPr/>
            <p:nvPr/>
          </p:nvSpPr>
          <p:spPr>
            <a:xfrm>
              <a:off x="11055160" y="2600545"/>
              <a:ext cx="504632" cy="504868"/>
            </a:xfrm>
            <a:prstGeom prst="ellipse">
              <a:avLst/>
            </a:prstGeom>
            <a:solidFill>
              <a:srgbClr val="FAFAFA"/>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 name="橢圓 56">
              <a:extLst>
                <a:ext uri="{FF2B5EF4-FFF2-40B4-BE49-F238E27FC236}">
                  <a16:creationId xmlns:a16="http://schemas.microsoft.com/office/drawing/2014/main" xmlns="" id="{AD2E3D40-DF8A-4632-A68E-78BE3E196FF3}"/>
                </a:ext>
              </a:extLst>
            </p:cNvPr>
            <p:cNvSpPr/>
            <p:nvPr/>
          </p:nvSpPr>
          <p:spPr>
            <a:xfrm>
              <a:off x="10839343" y="4018303"/>
              <a:ext cx="604605" cy="603301"/>
            </a:xfrm>
            <a:prstGeom prst="ellipse">
              <a:avLst/>
            </a:prstGeom>
            <a:solidFill>
              <a:srgbClr val="F9F9F9"/>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 name="橢圓 57">
              <a:extLst>
                <a:ext uri="{FF2B5EF4-FFF2-40B4-BE49-F238E27FC236}">
                  <a16:creationId xmlns:a16="http://schemas.microsoft.com/office/drawing/2014/main" xmlns="" id="{1C27BE2F-A8BE-45D9-86AF-6077B18051C2}"/>
                </a:ext>
              </a:extLst>
            </p:cNvPr>
            <p:cNvSpPr/>
            <p:nvPr/>
          </p:nvSpPr>
          <p:spPr>
            <a:xfrm>
              <a:off x="10855212" y="2013120"/>
              <a:ext cx="503044" cy="504868"/>
            </a:xfrm>
            <a:prstGeom prst="ellipse">
              <a:avLst/>
            </a:prstGeom>
            <a:solidFill>
              <a:srgbClr val="FCFCFC"/>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9" name="橢圓 58">
              <a:extLst>
                <a:ext uri="{FF2B5EF4-FFF2-40B4-BE49-F238E27FC236}">
                  <a16:creationId xmlns:a16="http://schemas.microsoft.com/office/drawing/2014/main" xmlns="" id="{4073F654-C4AE-4706-B904-6129BED9F524}"/>
                </a:ext>
              </a:extLst>
            </p:cNvPr>
            <p:cNvSpPr/>
            <p:nvPr/>
          </p:nvSpPr>
          <p:spPr>
            <a:xfrm>
              <a:off x="10207760" y="1843244"/>
              <a:ext cx="504632" cy="503280"/>
            </a:xfrm>
            <a:prstGeom prst="ellipse">
              <a:avLst/>
            </a:prstGeom>
            <a:solidFill>
              <a:srgbClr val="FCFCFC"/>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0" name="橢圓 59">
              <a:extLst>
                <a:ext uri="{FF2B5EF4-FFF2-40B4-BE49-F238E27FC236}">
                  <a16:creationId xmlns:a16="http://schemas.microsoft.com/office/drawing/2014/main" xmlns="" id="{FA621611-D3FF-4931-99E9-F2B9A4CBE2B1}"/>
                </a:ext>
              </a:extLst>
            </p:cNvPr>
            <p:cNvSpPr/>
            <p:nvPr/>
          </p:nvSpPr>
          <p:spPr>
            <a:xfrm>
              <a:off x="10245845" y="2833928"/>
              <a:ext cx="683950" cy="685858"/>
            </a:xfrm>
            <a:prstGeom prst="ellipse">
              <a:avLst/>
            </a:prstGeom>
            <a:solidFill>
              <a:srgbClr val="FAFAFA"/>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 name="橢圓 60">
              <a:extLst>
                <a:ext uri="{FF2B5EF4-FFF2-40B4-BE49-F238E27FC236}">
                  <a16:creationId xmlns:a16="http://schemas.microsoft.com/office/drawing/2014/main" xmlns="" id="{EA5298D5-BEAA-4758-80CD-FAA5201FB251}"/>
                </a:ext>
              </a:extLst>
            </p:cNvPr>
            <p:cNvSpPr/>
            <p:nvPr/>
          </p:nvSpPr>
          <p:spPr>
            <a:xfrm>
              <a:off x="10207760" y="4372345"/>
              <a:ext cx="683950" cy="684271"/>
            </a:xfrm>
            <a:prstGeom prst="ellipse">
              <a:avLst/>
            </a:prstGeom>
            <a:solidFill>
              <a:srgbClr val="F9F9F9"/>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 name="橢圓 61">
              <a:extLst>
                <a:ext uri="{FF2B5EF4-FFF2-40B4-BE49-F238E27FC236}">
                  <a16:creationId xmlns:a16="http://schemas.microsoft.com/office/drawing/2014/main" xmlns="" id="{5C903D4B-CA61-4FB9-AA98-A534E6196950}"/>
                </a:ext>
              </a:extLst>
            </p:cNvPr>
            <p:cNvSpPr/>
            <p:nvPr/>
          </p:nvSpPr>
          <p:spPr>
            <a:xfrm>
              <a:off x="10345819" y="5259834"/>
              <a:ext cx="382441" cy="382619"/>
            </a:xfrm>
            <a:prstGeom prst="ellipse">
              <a:avLst/>
            </a:prstGeom>
            <a:solidFill>
              <a:srgbClr val="F9F9F9"/>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 name="橢圓 62">
              <a:extLst>
                <a:ext uri="{FF2B5EF4-FFF2-40B4-BE49-F238E27FC236}">
                  <a16:creationId xmlns:a16="http://schemas.microsoft.com/office/drawing/2014/main" xmlns="" id="{03872BCB-3784-4C2D-934F-0812F33BF985}"/>
                </a:ext>
              </a:extLst>
            </p:cNvPr>
            <p:cNvSpPr/>
            <p:nvPr/>
          </p:nvSpPr>
          <p:spPr>
            <a:xfrm>
              <a:off x="10322016" y="3367373"/>
              <a:ext cx="382440" cy="384208"/>
            </a:xfrm>
            <a:prstGeom prst="ellipse">
              <a:avLst/>
            </a:prstGeom>
            <a:solidFill>
              <a:srgbClr val="F9F9F9"/>
            </a:solidFill>
            <a:ln>
              <a:noFill/>
            </a:ln>
            <a:effectLst>
              <a:outerShdw blurRad="63500" dist="25400" dir="4200000" sx="102000" sy="102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10" name="矩形 9">
            <a:extLst>
              <a:ext uri="{FF2B5EF4-FFF2-40B4-BE49-F238E27FC236}">
                <a16:creationId xmlns:a16="http://schemas.microsoft.com/office/drawing/2014/main" xmlns="" id="{A0E40AFB-A8D6-4289-A23F-0D2A3D283BE7}"/>
              </a:ext>
            </a:extLst>
          </p:cNvPr>
          <p:cNvSpPr/>
          <p:nvPr/>
        </p:nvSpPr>
        <p:spPr>
          <a:xfrm>
            <a:off x="1079500" y="5735638"/>
            <a:ext cx="1724025" cy="830262"/>
          </a:xfrm>
          <a:prstGeom prst="rect">
            <a:avLst/>
          </a:prstGeom>
        </p:spPr>
        <p:txBody>
          <a:bodyPr wrap="none">
            <a:spAutoFit/>
          </a:bodyPr>
          <a:lstStyle/>
          <a:p>
            <a:pPr algn="ctr">
              <a:defRPr/>
            </a:pPr>
            <a:r>
              <a:rPr lang="zh-TW" altLang="en-US" sz="2400" b="1" dirty="0">
                <a:solidFill>
                  <a:schemeClr val="tx1">
                    <a:lumMod val="65000"/>
                    <a:lumOff val="35000"/>
                  </a:schemeClr>
                </a:solidFill>
                <a:latin typeface="微軟正黑體" pitchFamily="34" charset="-120"/>
                <a:ea typeface="微軟正黑體" pitchFamily="34" charset="-120"/>
              </a:rPr>
              <a:t>素養導向的</a:t>
            </a:r>
            <a:r>
              <a:rPr lang="en-US" altLang="zh-TW" sz="2400" b="1" dirty="0">
                <a:solidFill>
                  <a:schemeClr val="tx1">
                    <a:lumMod val="65000"/>
                    <a:lumOff val="35000"/>
                  </a:schemeClr>
                </a:solidFill>
                <a:latin typeface="微軟正黑體" pitchFamily="34" charset="-120"/>
                <a:ea typeface="微軟正黑體" pitchFamily="34" charset="-120"/>
              </a:rPr>
              <a:t/>
            </a:r>
            <a:br>
              <a:rPr lang="en-US" altLang="zh-TW" sz="2400" b="1" dirty="0">
                <a:solidFill>
                  <a:schemeClr val="tx1">
                    <a:lumMod val="65000"/>
                    <a:lumOff val="35000"/>
                  </a:schemeClr>
                </a:solidFill>
                <a:latin typeface="微軟正黑體" pitchFamily="34" charset="-120"/>
                <a:ea typeface="微軟正黑體" pitchFamily="34" charset="-120"/>
              </a:rPr>
            </a:br>
            <a:r>
              <a:rPr lang="zh-TW" altLang="en-US" sz="2400" b="1" dirty="0">
                <a:solidFill>
                  <a:schemeClr val="tx1">
                    <a:lumMod val="65000"/>
                    <a:lumOff val="35000"/>
                  </a:schemeClr>
                </a:solidFill>
                <a:latin typeface="微軟正黑體" pitchFamily="34" charset="-120"/>
                <a:ea typeface="微軟正黑體" pitchFamily="34" charset="-120"/>
              </a:rPr>
              <a:t>議題教學</a:t>
            </a:r>
          </a:p>
        </p:txBody>
      </p:sp>
      <p:sp>
        <p:nvSpPr>
          <p:cNvPr id="14" name="文字方塊 13">
            <a:extLst>
              <a:ext uri="{FF2B5EF4-FFF2-40B4-BE49-F238E27FC236}">
                <a16:creationId xmlns:a16="http://schemas.microsoft.com/office/drawing/2014/main" xmlns="" id="{6B5D1944-FCF2-4400-92C0-E277CE2B241B}"/>
              </a:ext>
            </a:extLst>
          </p:cNvPr>
          <p:cNvSpPr txBox="1"/>
          <p:nvPr/>
        </p:nvSpPr>
        <p:spPr>
          <a:xfrm>
            <a:off x="3184045" y="1593275"/>
            <a:ext cx="1826141" cy="584775"/>
          </a:xfrm>
          <a:prstGeom prst="rect">
            <a:avLst/>
          </a:prstGeom>
          <a:noFill/>
          <a:effectLst>
            <a:glow rad="1282700">
              <a:schemeClr val="bg1">
                <a:alpha val="67000"/>
              </a:schemeClr>
            </a:glow>
          </a:effectLst>
        </p:spPr>
        <p:txBody>
          <a:bodyPr wrap="none">
            <a:spAutoFit/>
            <a:scene3d>
              <a:camera prst="orthographicFront">
                <a:rot lat="0" lon="0" rev="0"/>
              </a:camera>
              <a:lightRig rig="threePt" dir="t"/>
            </a:scene3d>
          </a:bodyPr>
          <a:lstStyle/>
          <a:p>
            <a:pPr>
              <a:defRPr/>
            </a:pPr>
            <a:r>
              <a:rPr lang="zh-TW" altLang="en-US" sz="3200" b="1" dirty="0">
                <a:solidFill>
                  <a:schemeClr val="tx1">
                    <a:lumMod val="50000"/>
                    <a:lumOff val="50000"/>
                  </a:schemeClr>
                </a:solidFill>
                <a:effectLst>
                  <a:glow rad="25400">
                    <a:schemeClr val="bg1">
                      <a:alpha val="82000"/>
                    </a:schemeClr>
                  </a:glow>
                </a:effectLst>
                <a:latin typeface="Microsoft JhengHei" charset="-120"/>
                <a:ea typeface="Microsoft JhengHei" charset="-120"/>
                <a:cs typeface="Microsoft JhengHei" charset="-120"/>
              </a:rPr>
              <a:t>生活情境</a:t>
            </a:r>
          </a:p>
        </p:txBody>
      </p:sp>
      <p:sp>
        <p:nvSpPr>
          <p:cNvPr id="15" name="文字方塊 14">
            <a:extLst>
              <a:ext uri="{FF2B5EF4-FFF2-40B4-BE49-F238E27FC236}">
                <a16:creationId xmlns:a16="http://schemas.microsoft.com/office/drawing/2014/main" xmlns="" id="{5B7EC945-1DAE-4D12-903C-A3602B7B4826}"/>
              </a:ext>
            </a:extLst>
          </p:cNvPr>
          <p:cNvSpPr txBox="1"/>
          <p:nvPr/>
        </p:nvSpPr>
        <p:spPr>
          <a:xfrm>
            <a:off x="4496381" y="4831583"/>
            <a:ext cx="1826141" cy="584775"/>
          </a:xfrm>
          <a:prstGeom prst="rect">
            <a:avLst/>
          </a:prstGeom>
          <a:noFill/>
          <a:effectLst>
            <a:glow rad="1282700">
              <a:schemeClr val="bg1">
                <a:alpha val="67000"/>
              </a:schemeClr>
            </a:glow>
          </a:effectLst>
        </p:spPr>
        <p:txBody>
          <a:bodyPr wrap="none">
            <a:spAutoFit/>
          </a:bodyPr>
          <a:lstStyle/>
          <a:p>
            <a:pPr>
              <a:defRPr/>
            </a:pPr>
            <a:r>
              <a:rPr lang="zh-TW" altLang="en-US" sz="3200" b="1" dirty="0">
                <a:solidFill>
                  <a:schemeClr val="tx1">
                    <a:lumMod val="50000"/>
                    <a:lumOff val="50000"/>
                  </a:schemeClr>
                </a:solidFill>
                <a:effectLst>
                  <a:glow rad="25400">
                    <a:schemeClr val="bg1">
                      <a:alpha val="82000"/>
                    </a:schemeClr>
                  </a:glow>
                </a:effectLst>
                <a:latin typeface="Microsoft JhengHei" charset="-120"/>
                <a:ea typeface="Microsoft JhengHei" charset="-120"/>
                <a:cs typeface="Microsoft JhengHei" charset="-120"/>
              </a:rPr>
              <a:t>核心素養</a:t>
            </a:r>
          </a:p>
        </p:txBody>
      </p:sp>
      <p:grpSp>
        <p:nvGrpSpPr>
          <p:cNvPr id="149526" name="群組 12">
            <a:extLst>
              <a:ext uri="{FF2B5EF4-FFF2-40B4-BE49-F238E27FC236}">
                <a16:creationId xmlns:a16="http://schemas.microsoft.com/office/drawing/2014/main" xmlns="" id="{14417EFC-DCCA-407B-B673-BE335BB580A5}"/>
              </a:ext>
            </a:extLst>
          </p:cNvPr>
          <p:cNvGrpSpPr>
            <a:grpSpLocks/>
          </p:cNvGrpSpPr>
          <p:nvPr/>
        </p:nvGrpSpPr>
        <p:grpSpPr bwMode="auto">
          <a:xfrm>
            <a:off x="6545263" y="850900"/>
            <a:ext cx="1916112" cy="4781550"/>
            <a:chOff x="1505055" y="620688"/>
            <a:chExt cx="1914817" cy="4782435"/>
          </a:xfrm>
        </p:grpSpPr>
        <p:sp>
          <p:nvSpPr>
            <p:cNvPr id="5" name="橢圓 4">
              <a:extLst>
                <a:ext uri="{FF2B5EF4-FFF2-40B4-BE49-F238E27FC236}">
                  <a16:creationId xmlns:a16="http://schemas.microsoft.com/office/drawing/2014/main" xmlns="" id="{C6924954-E078-48FD-A908-85A669B8B488}"/>
                </a:ext>
              </a:extLst>
            </p:cNvPr>
            <p:cNvSpPr/>
            <p:nvPr/>
          </p:nvSpPr>
          <p:spPr>
            <a:xfrm>
              <a:off x="1558994" y="5114145"/>
              <a:ext cx="288730" cy="288978"/>
            </a:xfrm>
            <a:prstGeom prst="ellipse">
              <a:avLst/>
            </a:prstGeom>
            <a:noFill/>
            <a:ln w="1111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lumMod val="50000"/>
                    <a:lumOff val="50000"/>
                  </a:schemeClr>
                </a:solidFill>
              </a:endParaRPr>
            </a:p>
          </p:txBody>
        </p:sp>
        <p:grpSp>
          <p:nvGrpSpPr>
            <p:cNvPr id="149535" name="群組 5">
              <a:extLst>
                <a:ext uri="{FF2B5EF4-FFF2-40B4-BE49-F238E27FC236}">
                  <a16:creationId xmlns:a16="http://schemas.microsoft.com/office/drawing/2014/main" xmlns="" id="{6A3859E8-12DB-49D8-B0FF-3EBAC3C127B8}"/>
                </a:ext>
              </a:extLst>
            </p:cNvPr>
            <p:cNvGrpSpPr>
              <a:grpSpLocks/>
            </p:cNvGrpSpPr>
            <p:nvPr/>
          </p:nvGrpSpPr>
          <p:grpSpPr bwMode="auto">
            <a:xfrm>
              <a:off x="1505055" y="620688"/>
              <a:ext cx="1914817" cy="4536504"/>
              <a:chOff x="1505055" y="620688"/>
              <a:chExt cx="1914817" cy="4536504"/>
            </a:xfrm>
          </p:grpSpPr>
          <p:sp>
            <p:nvSpPr>
              <p:cNvPr id="2" name="向下箭號 1">
                <a:extLst>
                  <a:ext uri="{FF2B5EF4-FFF2-40B4-BE49-F238E27FC236}">
                    <a16:creationId xmlns:a16="http://schemas.microsoft.com/office/drawing/2014/main" xmlns="" id="{38E68208-9167-4FD7-8690-2CB5F7666FF6}"/>
                  </a:ext>
                </a:extLst>
              </p:cNvPr>
              <p:cNvSpPr/>
              <p:nvPr/>
            </p:nvSpPr>
            <p:spPr>
              <a:xfrm flipV="1">
                <a:off x="1551061" y="620688"/>
                <a:ext cx="307767" cy="4536327"/>
              </a:xfrm>
              <a:prstGeom prst="downArrow">
                <a:avLst>
                  <a:gd name="adj1" fmla="val 50313"/>
                  <a:gd name="adj2" fmla="val 177343"/>
                </a:avLst>
              </a:prstGeom>
              <a:gradFill>
                <a:gsLst>
                  <a:gs pos="53000">
                    <a:srgbClr val="E5AC02"/>
                  </a:gs>
                  <a:gs pos="70000">
                    <a:srgbClr val="379B4E"/>
                  </a:gs>
                  <a:gs pos="36000">
                    <a:srgbClr val="DB3F58"/>
                  </a:gs>
                  <a:gs pos="98000">
                    <a:schemeClr val="bg1">
                      <a:lumMod val="65000"/>
                    </a:schemeClr>
                  </a:gs>
                  <a:gs pos="84000">
                    <a:srgbClr val="4789E2"/>
                  </a:gs>
                  <a:gs pos="20000">
                    <a:srgbClr val="9B62C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AutoShape 6">
                <a:extLst>
                  <a:ext uri="{FF2B5EF4-FFF2-40B4-BE49-F238E27FC236}">
                    <a16:creationId xmlns:a16="http://schemas.microsoft.com/office/drawing/2014/main" xmlns="" id="{F5FCDBBB-3A65-4B79-A8B9-78FB048ADEC0}"/>
                  </a:ext>
                </a:extLst>
              </p:cNvPr>
              <p:cNvSpPr>
                <a:spLocks noChangeArrowheads="1"/>
              </p:cNvSpPr>
              <p:nvPr/>
            </p:nvSpPr>
            <p:spPr bwMode="gray">
              <a:xfrm>
                <a:off x="1505055" y="4365104"/>
                <a:ext cx="1905149" cy="476288"/>
              </a:xfrm>
              <a:prstGeom prst="roundRect">
                <a:avLst>
                  <a:gd name="adj" fmla="val 16667"/>
                </a:avLst>
              </a:prstGeom>
              <a:noFill/>
              <a:ln w="28575">
                <a:noFill/>
                <a:round/>
                <a:headEnd/>
                <a:tailEnd/>
              </a:ln>
              <a:effectLst/>
              <a:scene3d>
                <a:camera prst="orthographicFront"/>
                <a:lightRig rig="threePt" dir="t"/>
              </a:scene3d>
              <a:sp3d prstMaterial="softEdge">
                <a:bevelT w="165100" prst="coolSlant"/>
                <a:bevelB w="165100" prst="coolSlant"/>
              </a:sp3d>
            </p:spPr>
            <p:txBody>
              <a:bodyPr wrap="none" anchor="ctr"/>
              <a:lstStyle/>
              <a:p>
                <a:pPr algn="ctr">
                  <a:defRPr/>
                </a:pPr>
                <a:r>
                  <a:rPr lang="zh-TW" altLang="en-US" sz="2400" b="1" dirty="0">
                    <a:latin typeface="微軟正黑體" pitchFamily="34" charset="-120"/>
                    <a:ea typeface="微軟正黑體" pitchFamily="34" charset="-120"/>
                  </a:rPr>
                  <a:t>覺知問題</a:t>
                </a:r>
              </a:p>
            </p:txBody>
          </p:sp>
          <p:sp>
            <p:nvSpPr>
              <p:cNvPr id="7" name="AutoShape 6">
                <a:extLst>
                  <a:ext uri="{FF2B5EF4-FFF2-40B4-BE49-F238E27FC236}">
                    <a16:creationId xmlns:a16="http://schemas.microsoft.com/office/drawing/2014/main" xmlns="" id="{E9E3A075-CB68-470C-8716-78E0DBAAF5A2}"/>
                  </a:ext>
                </a:extLst>
              </p:cNvPr>
              <p:cNvSpPr>
                <a:spLocks noChangeArrowheads="1"/>
              </p:cNvSpPr>
              <p:nvPr/>
            </p:nvSpPr>
            <p:spPr bwMode="gray">
              <a:xfrm>
                <a:off x="1505055" y="1224520"/>
                <a:ext cx="1905149" cy="476288"/>
              </a:xfrm>
              <a:prstGeom prst="roundRect">
                <a:avLst>
                  <a:gd name="adj" fmla="val 16667"/>
                </a:avLst>
              </a:prstGeom>
              <a:noFill/>
              <a:ln w="28575">
                <a:noFill/>
                <a:round/>
                <a:headEnd/>
                <a:tailEnd/>
              </a:ln>
              <a:effectLst/>
              <a:scene3d>
                <a:camera prst="orthographicFront"/>
                <a:lightRig rig="threePt" dir="t"/>
              </a:scene3d>
              <a:sp3d prstMaterial="softEdge">
                <a:bevelT w="165100" prst="coolSlant"/>
              </a:sp3d>
            </p:spPr>
            <p:txBody>
              <a:bodyPr wrap="none" anchor="ctr"/>
              <a:lstStyle/>
              <a:p>
                <a:pPr algn="ctr">
                  <a:defRPr/>
                </a:pPr>
                <a:r>
                  <a:rPr lang="zh-TW" altLang="en-US" sz="2400" b="1" dirty="0">
                    <a:latin typeface="微軟正黑體" pitchFamily="34" charset="-120"/>
                    <a:ea typeface="微軟正黑體" pitchFamily="34" charset="-120"/>
                  </a:rPr>
                  <a:t>實踐行動</a:t>
                </a:r>
              </a:p>
            </p:txBody>
          </p:sp>
          <p:sp>
            <p:nvSpPr>
              <p:cNvPr id="37" name="AutoShape 6">
                <a:extLst>
                  <a:ext uri="{FF2B5EF4-FFF2-40B4-BE49-F238E27FC236}">
                    <a16:creationId xmlns:a16="http://schemas.microsoft.com/office/drawing/2014/main" xmlns="" id="{9A5E623A-1314-4BF8-904E-D7E7DD1A3101}"/>
                  </a:ext>
                </a:extLst>
              </p:cNvPr>
              <p:cNvSpPr>
                <a:spLocks noChangeArrowheads="1"/>
              </p:cNvSpPr>
              <p:nvPr/>
            </p:nvSpPr>
            <p:spPr bwMode="gray">
              <a:xfrm>
                <a:off x="1505055" y="1976960"/>
                <a:ext cx="1905149" cy="476288"/>
              </a:xfrm>
              <a:prstGeom prst="roundRect">
                <a:avLst>
                  <a:gd name="adj" fmla="val 16667"/>
                </a:avLst>
              </a:prstGeom>
              <a:noFill/>
              <a:ln w="28575">
                <a:noFill/>
                <a:round/>
                <a:headEnd/>
                <a:tailEnd/>
              </a:ln>
              <a:effectLst/>
              <a:scene3d>
                <a:camera prst="orthographicFront"/>
                <a:lightRig rig="threePt" dir="t"/>
              </a:scene3d>
              <a:sp3d prstMaterial="softEdge">
                <a:bevelT w="165100" prst="coolSlant"/>
                <a:bevelB w="165100" prst="coolSlant"/>
              </a:sp3d>
            </p:spPr>
            <p:txBody>
              <a:bodyPr wrap="none" anchor="ctr"/>
              <a:lstStyle/>
              <a:p>
                <a:pPr algn="ctr">
                  <a:defRPr/>
                </a:pPr>
                <a:r>
                  <a:rPr lang="zh-TW" altLang="en-US" sz="2400" b="1" dirty="0">
                    <a:latin typeface="微軟正黑體" pitchFamily="34" charset="-120"/>
                    <a:ea typeface="微軟正黑體" pitchFamily="34" charset="-120"/>
                  </a:rPr>
                  <a:t>建立價值</a:t>
                </a:r>
              </a:p>
            </p:txBody>
          </p:sp>
          <p:sp>
            <p:nvSpPr>
              <p:cNvPr id="38" name="AutoShape 6">
                <a:extLst>
                  <a:ext uri="{FF2B5EF4-FFF2-40B4-BE49-F238E27FC236}">
                    <a16:creationId xmlns:a16="http://schemas.microsoft.com/office/drawing/2014/main" xmlns="" id="{F60749C0-A37B-468E-AD85-CD50C97E1CD5}"/>
                  </a:ext>
                </a:extLst>
              </p:cNvPr>
              <p:cNvSpPr>
                <a:spLocks noChangeArrowheads="1"/>
              </p:cNvSpPr>
              <p:nvPr/>
            </p:nvSpPr>
            <p:spPr bwMode="gray">
              <a:xfrm>
                <a:off x="1514723" y="2780928"/>
                <a:ext cx="1905149" cy="476288"/>
              </a:xfrm>
              <a:prstGeom prst="roundRect">
                <a:avLst>
                  <a:gd name="adj" fmla="val 16667"/>
                </a:avLst>
              </a:prstGeom>
              <a:noFill/>
              <a:ln w="28575">
                <a:noFill/>
                <a:round/>
                <a:headEnd/>
                <a:tailEnd/>
              </a:ln>
              <a:effectLst/>
              <a:scene3d>
                <a:camera prst="orthographicFront"/>
                <a:lightRig rig="threePt" dir="t"/>
              </a:scene3d>
              <a:sp3d prstMaterial="softEdge">
                <a:bevelT w="165100" prst="coolSlant"/>
                <a:bevelB w="165100" prst="coolSlant"/>
              </a:sp3d>
            </p:spPr>
            <p:txBody>
              <a:bodyPr wrap="none" anchor="ctr"/>
              <a:lstStyle/>
              <a:p>
                <a:pPr algn="ctr">
                  <a:defRPr/>
                </a:pPr>
                <a:r>
                  <a:rPr lang="zh-TW" altLang="en-US" sz="2400" b="1" dirty="0">
                    <a:latin typeface="微軟正黑體" pitchFamily="34" charset="-120"/>
                    <a:ea typeface="微軟正黑體" pitchFamily="34" charset="-120"/>
                  </a:rPr>
                  <a:t>習得技能</a:t>
                </a:r>
              </a:p>
            </p:txBody>
          </p:sp>
          <p:sp>
            <p:nvSpPr>
              <p:cNvPr id="39" name="AutoShape 6">
                <a:extLst>
                  <a:ext uri="{FF2B5EF4-FFF2-40B4-BE49-F238E27FC236}">
                    <a16:creationId xmlns:a16="http://schemas.microsoft.com/office/drawing/2014/main" xmlns="" id="{88B647A5-3E4C-4E8D-A789-24294F29CCD2}"/>
                  </a:ext>
                </a:extLst>
              </p:cNvPr>
              <p:cNvSpPr>
                <a:spLocks noChangeArrowheads="1"/>
              </p:cNvSpPr>
              <p:nvPr/>
            </p:nvSpPr>
            <p:spPr bwMode="gray">
              <a:xfrm>
                <a:off x="1514723" y="3540969"/>
                <a:ext cx="1905149" cy="476288"/>
              </a:xfrm>
              <a:prstGeom prst="roundRect">
                <a:avLst>
                  <a:gd name="adj" fmla="val 16667"/>
                </a:avLst>
              </a:prstGeom>
              <a:noFill/>
              <a:ln w="28575">
                <a:noFill/>
                <a:round/>
                <a:headEnd/>
                <a:tailEnd/>
              </a:ln>
              <a:effectLst/>
              <a:scene3d>
                <a:camera prst="orthographicFront"/>
                <a:lightRig rig="threePt" dir="t"/>
              </a:scene3d>
              <a:sp3d prstMaterial="softEdge">
                <a:bevelT w="165100" prst="coolSlant"/>
                <a:bevelB w="165100" prst="coolSlant"/>
              </a:sp3d>
            </p:spPr>
            <p:txBody>
              <a:bodyPr wrap="none" anchor="ctr"/>
              <a:lstStyle/>
              <a:p>
                <a:pPr algn="ctr">
                  <a:defRPr/>
                </a:pPr>
                <a:r>
                  <a:rPr lang="zh-TW" altLang="en-US" sz="2400" b="1" dirty="0">
                    <a:latin typeface="微軟正黑體" pitchFamily="34" charset="-120"/>
                    <a:ea typeface="微軟正黑體" pitchFamily="34" charset="-120"/>
                  </a:rPr>
                  <a:t>理解知識</a:t>
                </a:r>
              </a:p>
            </p:txBody>
          </p:sp>
        </p:grpSp>
      </p:grpSp>
      <p:grpSp>
        <p:nvGrpSpPr>
          <p:cNvPr id="149527" name="群組 15">
            <a:extLst>
              <a:ext uri="{FF2B5EF4-FFF2-40B4-BE49-F238E27FC236}">
                <a16:creationId xmlns:a16="http://schemas.microsoft.com/office/drawing/2014/main" xmlns="" id="{0627B968-2BED-46C0-BFE3-0FA96487026D}"/>
              </a:ext>
            </a:extLst>
          </p:cNvPr>
          <p:cNvGrpSpPr>
            <a:grpSpLocks/>
          </p:cNvGrpSpPr>
          <p:nvPr/>
        </p:nvGrpSpPr>
        <p:grpSpPr bwMode="auto">
          <a:xfrm>
            <a:off x="927100" y="935038"/>
            <a:ext cx="2122488" cy="4840287"/>
            <a:chOff x="689951" y="576071"/>
            <a:chExt cx="2122579" cy="4840287"/>
          </a:xfrm>
        </p:grpSpPr>
        <p:sp>
          <p:nvSpPr>
            <p:cNvPr id="149528" name="AutoShape 6">
              <a:extLst>
                <a:ext uri="{FF2B5EF4-FFF2-40B4-BE49-F238E27FC236}">
                  <a16:creationId xmlns:a16="http://schemas.microsoft.com/office/drawing/2014/main" xmlns="" id="{964FEDE7-4FD6-419D-B9C3-76765846D56E}"/>
                </a:ext>
              </a:extLst>
            </p:cNvPr>
            <p:cNvSpPr>
              <a:spLocks noChangeArrowheads="1"/>
            </p:cNvSpPr>
            <p:nvPr/>
          </p:nvSpPr>
          <p:spPr bwMode="gray">
            <a:xfrm>
              <a:off x="751069" y="4349338"/>
              <a:ext cx="1728191" cy="432048"/>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400" b="1"/>
                <a:t>察覺與探究</a:t>
              </a:r>
            </a:p>
          </p:txBody>
        </p:sp>
        <p:sp>
          <p:nvSpPr>
            <p:cNvPr id="149529" name="AutoShape 6">
              <a:extLst>
                <a:ext uri="{FF2B5EF4-FFF2-40B4-BE49-F238E27FC236}">
                  <a16:creationId xmlns:a16="http://schemas.microsoft.com/office/drawing/2014/main" xmlns="" id="{F4385434-1EB1-4889-A528-F1BCC8E0285F}"/>
                </a:ext>
              </a:extLst>
            </p:cNvPr>
            <p:cNvSpPr>
              <a:spLocks noChangeArrowheads="1"/>
            </p:cNvSpPr>
            <p:nvPr/>
          </p:nvSpPr>
          <p:spPr bwMode="gray">
            <a:xfrm>
              <a:off x="715214" y="3481628"/>
              <a:ext cx="1728191" cy="432048"/>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400" b="1"/>
                <a:t>思考與理解</a:t>
              </a:r>
            </a:p>
          </p:txBody>
        </p:sp>
        <p:sp>
          <p:nvSpPr>
            <p:cNvPr id="149530" name="AutoShape 6">
              <a:extLst>
                <a:ext uri="{FF2B5EF4-FFF2-40B4-BE49-F238E27FC236}">
                  <a16:creationId xmlns:a16="http://schemas.microsoft.com/office/drawing/2014/main" xmlns="" id="{A55DE9AB-C031-48DA-B5C9-D4ACAB0C8829}"/>
                </a:ext>
              </a:extLst>
            </p:cNvPr>
            <p:cNvSpPr>
              <a:spLocks noChangeArrowheads="1"/>
            </p:cNvSpPr>
            <p:nvPr/>
          </p:nvSpPr>
          <p:spPr bwMode="gray">
            <a:xfrm>
              <a:off x="689951" y="2743042"/>
              <a:ext cx="1728191" cy="432048"/>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400" b="1"/>
                <a:t>體驗與實作</a:t>
              </a:r>
            </a:p>
          </p:txBody>
        </p:sp>
        <p:sp>
          <p:nvSpPr>
            <p:cNvPr id="149531" name="AutoShape 6">
              <a:extLst>
                <a:ext uri="{FF2B5EF4-FFF2-40B4-BE49-F238E27FC236}">
                  <a16:creationId xmlns:a16="http://schemas.microsoft.com/office/drawing/2014/main" xmlns="" id="{2271521A-17C1-4710-867B-ADCBF354E7C7}"/>
                </a:ext>
              </a:extLst>
            </p:cNvPr>
            <p:cNvSpPr>
              <a:spLocks noChangeArrowheads="1"/>
            </p:cNvSpPr>
            <p:nvPr/>
          </p:nvSpPr>
          <p:spPr bwMode="gray">
            <a:xfrm>
              <a:off x="706602" y="1939074"/>
              <a:ext cx="1728191" cy="432048"/>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400" b="1"/>
                <a:t>討論與對話</a:t>
              </a:r>
            </a:p>
          </p:txBody>
        </p:sp>
        <p:sp>
          <p:nvSpPr>
            <p:cNvPr id="149532" name="AutoShape 6">
              <a:extLst>
                <a:ext uri="{FF2B5EF4-FFF2-40B4-BE49-F238E27FC236}">
                  <a16:creationId xmlns:a16="http://schemas.microsoft.com/office/drawing/2014/main" xmlns="" id="{21518286-F66B-4274-BEB9-10AEFFEBA2F7}"/>
                </a:ext>
              </a:extLst>
            </p:cNvPr>
            <p:cNvSpPr>
              <a:spLocks noChangeArrowheads="1"/>
            </p:cNvSpPr>
            <p:nvPr/>
          </p:nvSpPr>
          <p:spPr bwMode="gray">
            <a:xfrm>
              <a:off x="702716" y="1186634"/>
              <a:ext cx="1728191" cy="432048"/>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2400" b="1"/>
                <a:t>解決與省思</a:t>
              </a:r>
            </a:p>
          </p:txBody>
        </p:sp>
        <p:pic>
          <p:nvPicPr>
            <p:cNvPr id="149533" name="Picture 2">
              <a:extLst>
                <a:ext uri="{FF2B5EF4-FFF2-40B4-BE49-F238E27FC236}">
                  <a16:creationId xmlns:a16="http://schemas.microsoft.com/office/drawing/2014/main" xmlns="" id="{37A18F43-D91C-4B0F-A822-10E303A795D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15655" y="576071"/>
              <a:ext cx="396875" cy="4840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編號版面配置區 3">
            <a:extLst>
              <a:ext uri="{FF2B5EF4-FFF2-40B4-BE49-F238E27FC236}">
                <a16:creationId xmlns:a16="http://schemas.microsoft.com/office/drawing/2014/main" xmlns="" id="{889B1F52-D266-4CD4-A0E7-102201D21DF7}"/>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8522787-CEB2-4983-B469-C26F99648F34}" type="slidenum">
              <a:rPr lang="zh-TW" altLang="en-US" smtClean="0">
                <a:solidFill>
                  <a:srgbClr val="898989"/>
                </a:solidFill>
              </a:rPr>
              <a:pPr/>
              <a:t>61</a:t>
            </a:fld>
            <a:endParaRPr lang="zh-TW" altLang="en-US">
              <a:solidFill>
                <a:srgbClr val="898989"/>
              </a:solidFill>
            </a:endParaRPr>
          </a:p>
        </p:txBody>
      </p:sp>
      <p:grpSp>
        <p:nvGrpSpPr>
          <p:cNvPr id="151555" name="群組 8">
            <a:extLst>
              <a:ext uri="{FF2B5EF4-FFF2-40B4-BE49-F238E27FC236}">
                <a16:creationId xmlns:a16="http://schemas.microsoft.com/office/drawing/2014/main" xmlns="" id="{6A209D16-497A-436A-9261-8CDB12E4772F}"/>
              </a:ext>
            </a:extLst>
          </p:cNvPr>
          <p:cNvGrpSpPr>
            <a:grpSpLocks/>
          </p:cNvGrpSpPr>
          <p:nvPr/>
        </p:nvGrpSpPr>
        <p:grpSpPr bwMode="auto">
          <a:xfrm>
            <a:off x="430213" y="5159375"/>
            <a:ext cx="2363787" cy="1841500"/>
            <a:chOff x="4433840" y="4926629"/>
            <a:chExt cx="2122135" cy="1697161"/>
          </a:xfrm>
        </p:grpSpPr>
        <p:sp>
          <p:nvSpPr>
            <p:cNvPr id="11" name="弧線 47">
              <a:extLst>
                <a:ext uri="{FF2B5EF4-FFF2-40B4-BE49-F238E27FC236}">
                  <a16:creationId xmlns:a16="http://schemas.microsoft.com/office/drawing/2014/main" xmlns="" id="{DBD4313B-ECB9-4EEE-8804-6D04C6CFAC7B}"/>
                </a:ext>
              </a:extLst>
            </p:cNvPr>
            <p:cNvSpPr/>
            <p:nvPr/>
          </p:nvSpPr>
          <p:spPr>
            <a:xfrm rot="11918451">
              <a:off x="5836245" y="5108050"/>
              <a:ext cx="719730" cy="65106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4" name="弧線 48">
              <a:extLst>
                <a:ext uri="{FF2B5EF4-FFF2-40B4-BE49-F238E27FC236}">
                  <a16:creationId xmlns:a16="http://schemas.microsoft.com/office/drawing/2014/main" xmlns="" id="{EC59A17F-B32F-4087-B48E-2B088D890BD0}"/>
                </a:ext>
              </a:extLst>
            </p:cNvPr>
            <p:cNvSpPr/>
            <p:nvPr/>
          </p:nvSpPr>
          <p:spPr>
            <a:xfrm rot="900000">
              <a:off x="5096562" y="5481133"/>
              <a:ext cx="721155" cy="651066"/>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5" name="弧線 49">
              <a:extLst>
                <a:ext uri="{FF2B5EF4-FFF2-40B4-BE49-F238E27FC236}">
                  <a16:creationId xmlns:a16="http://schemas.microsoft.com/office/drawing/2014/main" xmlns="" id="{3B3C8F71-B949-4CB6-952E-3393A38A83CE}"/>
                </a:ext>
              </a:extLst>
            </p:cNvPr>
            <p:cNvSpPr/>
            <p:nvPr/>
          </p:nvSpPr>
          <p:spPr>
            <a:xfrm rot="6184650">
              <a:off x="5235064" y="4964852"/>
              <a:ext cx="806152" cy="72970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6" name="弧線 50">
              <a:extLst>
                <a:ext uri="{FF2B5EF4-FFF2-40B4-BE49-F238E27FC236}">
                  <a16:creationId xmlns:a16="http://schemas.microsoft.com/office/drawing/2014/main" xmlns="" id="{9945B811-1B14-4E7D-B6F1-730B89BBB8B3}"/>
                </a:ext>
              </a:extLst>
            </p:cNvPr>
            <p:cNvSpPr/>
            <p:nvPr/>
          </p:nvSpPr>
          <p:spPr>
            <a:xfrm rot="1224715">
              <a:off x="4433840" y="5254357"/>
              <a:ext cx="1514996" cy="1369433"/>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grpSp>
      <p:pic>
        <p:nvPicPr>
          <p:cNvPr id="151556" name="Picture 2">
            <a:extLst>
              <a:ext uri="{FF2B5EF4-FFF2-40B4-BE49-F238E27FC236}">
                <a16:creationId xmlns:a16="http://schemas.microsoft.com/office/drawing/2014/main" xmlns="" id="{8832B9F2-116F-4CA8-B536-2F69143160B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72450" y="620713"/>
            <a:ext cx="857250" cy="1152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10" name="表格 9">
            <a:extLst>
              <a:ext uri="{FF2B5EF4-FFF2-40B4-BE49-F238E27FC236}">
                <a16:creationId xmlns:a16="http://schemas.microsoft.com/office/drawing/2014/main" xmlns="" id="{7DA2895C-5A2A-47C0-84DB-BCEA370A2EA0}"/>
              </a:ext>
            </a:extLst>
          </p:cNvPr>
          <p:cNvGraphicFramePr>
            <a:graphicFrameLocks noGrp="1"/>
          </p:cNvGraphicFramePr>
          <p:nvPr/>
        </p:nvGraphicFramePr>
        <p:xfrm>
          <a:off x="828675" y="2427288"/>
          <a:ext cx="7858125" cy="4132263"/>
        </p:xfrm>
        <a:graphic>
          <a:graphicData uri="http://schemas.openxmlformats.org/drawingml/2006/table">
            <a:tbl>
              <a:tblPr/>
              <a:tblGrid>
                <a:gridCol w="2619375">
                  <a:extLst>
                    <a:ext uri="{9D8B030D-6E8A-4147-A177-3AD203B41FA5}">
                      <a16:colId xmlns:a16="http://schemas.microsoft.com/office/drawing/2014/main" xmlns="" val="20000"/>
                    </a:ext>
                  </a:extLst>
                </a:gridCol>
                <a:gridCol w="2619375">
                  <a:extLst>
                    <a:ext uri="{9D8B030D-6E8A-4147-A177-3AD203B41FA5}">
                      <a16:colId xmlns:a16="http://schemas.microsoft.com/office/drawing/2014/main" xmlns="" val="20001"/>
                    </a:ext>
                  </a:extLst>
                </a:gridCol>
                <a:gridCol w="2619375">
                  <a:extLst>
                    <a:ext uri="{9D8B030D-6E8A-4147-A177-3AD203B41FA5}">
                      <a16:colId xmlns:a16="http://schemas.microsoft.com/office/drawing/2014/main" xmlns="" val="20002"/>
                    </a:ext>
                  </a:extLst>
                </a:gridCol>
              </a:tblGrid>
              <a:tr h="1377421">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p>
                      <a:pPr>
                        <a:spcAft>
                          <a:spcPts val="0"/>
                        </a:spcAft>
                      </a:pPr>
                      <a:r>
                        <a:rPr lang="zh-TW" sz="1100" kern="100" dirty="0">
                          <a:latin typeface="Calibri"/>
                        </a:rPr>
                        <a:t/>
                      </a:r>
                      <a:br>
                        <a:rPr lang="zh-TW" sz="1100" kern="100" dirty="0">
                          <a:latin typeface="Calibri"/>
                        </a:rPr>
                      </a:b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77421">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100" kern="100" dirty="0">
                          <a:latin typeface="Calibri"/>
                        </a:rPr>
                        <a:t/>
                      </a:r>
                      <a:br>
                        <a:rPr lang="zh-TW" sz="1100" kern="100" dirty="0">
                          <a:latin typeface="Calibri"/>
                        </a:rPr>
                      </a:br>
                      <a:endParaRPr lang="zh-TW" sz="2000" kern="100" dirty="0">
                        <a:latin typeface="Microsoft JhengHei" charset="0"/>
                        <a:ea typeface="Microsoft JhengHei" charset="0"/>
                        <a:cs typeface="Microsoft JhengHei" charset="0"/>
                      </a:endParaRPr>
                    </a:p>
                  </a:txBody>
                  <a:tcPr marL="60673" marR="60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77421">
                <a:tc>
                  <a:txBody>
                    <a:bodyPr/>
                    <a:lstStyle/>
                    <a:p>
                      <a:pPr marL="0" indent="0">
                        <a:lnSpc>
                          <a:spcPts val="2300"/>
                        </a:lnSpc>
                        <a:spcAft>
                          <a:spcPts val="0"/>
                        </a:spcAft>
                        <a:buFont typeface="Wingdings" charset="2"/>
                        <a:buNone/>
                      </a:pPr>
                      <a:endParaRPr lang="zh-TW" altLang="en-US" sz="1200" b="1" kern="100" dirty="0">
                        <a:latin typeface="微軟正黑體"/>
                        <a:ea typeface="新細明體"/>
                        <a:cs typeface="Times New Roman"/>
                      </a:endParaRPr>
                    </a:p>
                    <a:p>
                      <a:pPr marL="0" indent="0">
                        <a:lnSpc>
                          <a:spcPts val="2300"/>
                        </a:lnSpc>
                        <a:spcAft>
                          <a:spcPts val="0"/>
                        </a:spcAft>
                        <a:buFont typeface="Wingdings" charset="2"/>
                        <a:buNone/>
                      </a:pPr>
                      <a:endParaRPr lang="zh-TW" altLang="en-US" sz="1200" b="1" kern="100" dirty="0">
                        <a:latin typeface="微軟正黑體"/>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300"/>
                        </a:lnSpc>
                        <a:spcAft>
                          <a:spcPts val="0"/>
                        </a:spcAft>
                      </a:pPr>
                      <a:r>
                        <a:rPr lang="en-US" sz="1200" b="1" kern="100" dirty="0">
                          <a:latin typeface="微軟正黑體"/>
                          <a:ea typeface="新細明體"/>
                          <a:cs typeface="Times New Roman"/>
                        </a:rPr>
                        <a:t>          </a:t>
                      </a: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300"/>
                        </a:lnSpc>
                        <a:spcAft>
                          <a:spcPts val="0"/>
                        </a:spcAft>
                      </a:pPr>
                      <a:r>
                        <a:rPr lang="en-US" sz="1200" b="1" kern="100" dirty="0">
                          <a:latin typeface="微軟正黑體"/>
                          <a:ea typeface="新細明體"/>
                          <a:cs typeface="Times New Roman"/>
                        </a:rPr>
                        <a:t>          </a:t>
                      </a: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51575" name="標題 1">
            <a:extLst>
              <a:ext uri="{FF2B5EF4-FFF2-40B4-BE49-F238E27FC236}">
                <a16:creationId xmlns:a16="http://schemas.microsoft.com/office/drawing/2014/main" xmlns="" id="{6B244C69-C45F-4731-8D8B-3F558C661E26}"/>
              </a:ext>
            </a:extLst>
          </p:cNvPr>
          <p:cNvSpPr txBox="1">
            <a:spLocks noChangeArrowheads="1"/>
          </p:cNvSpPr>
          <p:nvPr/>
        </p:nvSpPr>
        <p:spPr bwMode="auto">
          <a:xfrm>
            <a:off x="593725" y="981075"/>
            <a:ext cx="82264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555625" indent="-212725">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855663" indent="-169863">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1985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15414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19986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4558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29130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3702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kumimoji="0" lang="zh-TW" altLang="en-US" sz="4400" b="1">
                <a:solidFill>
                  <a:srgbClr val="00B050"/>
                </a:solidFill>
              </a:rPr>
              <a:t>議題融入健體領域之可能性</a:t>
            </a:r>
            <a:r>
              <a:rPr kumimoji="0" lang="en-US" altLang="zh-TW" sz="4400" b="1"/>
              <a:t/>
            </a:r>
            <a:br>
              <a:rPr kumimoji="0" lang="en-US" altLang="zh-TW" sz="4400" b="1"/>
            </a:br>
            <a:r>
              <a:rPr kumimoji="0" lang="zh-TW" altLang="en-US" sz="4400" b="1"/>
              <a:t>                           </a:t>
            </a:r>
            <a:r>
              <a:rPr kumimoji="0" lang="en-US" altLang="zh-TW" sz="4400" b="1"/>
              <a:t>    </a:t>
            </a:r>
            <a:r>
              <a:rPr kumimoji="0" lang="zh-TW" altLang="en-US" b="1">
                <a:solidFill>
                  <a:schemeClr val="accent2"/>
                </a:solidFill>
              </a:rPr>
              <a:t>示例設計：小組設計與分享</a:t>
            </a:r>
            <a:endParaRPr kumimoji="0" lang="zh-TW" altLang="en-US"/>
          </a:p>
        </p:txBody>
      </p:sp>
      <p:pic>
        <p:nvPicPr>
          <p:cNvPr id="151576" name="Picture 2">
            <a:extLst>
              <a:ext uri="{FF2B5EF4-FFF2-40B4-BE49-F238E27FC236}">
                <a16:creationId xmlns:a16="http://schemas.microsoft.com/office/drawing/2014/main" xmlns="" id="{48B9CC28-6A3A-4082-A077-68D8D9DF34A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6963" y="3873500"/>
            <a:ext cx="2139950" cy="1347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51577" name="群組 12">
            <a:extLst>
              <a:ext uri="{FF2B5EF4-FFF2-40B4-BE49-F238E27FC236}">
                <a16:creationId xmlns:a16="http://schemas.microsoft.com/office/drawing/2014/main" xmlns="" id="{ADAEBE1D-DC9C-4390-A637-E9CEA6DC526C}"/>
              </a:ext>
            </a:extLst>
          </p:cNvPr>
          <p:cNvGrpSpPr>
            <a:grpSpLocks/>
          </p:cNvGrpSpPr>
          <p:nvPr/>
        </p:nvGrpSpPr>
        <p:grpSpPr bwMode="auto">
          <a:xfrm>
            <a:off x="1236663" y="2486025"/>
            <a:ext cx="7005637" cy="3146425"/>
            <a:chOff x="1303982" y="1809688"/>
            <a:chExt cx="7004862" cy="3146321"/>
          </a:xfrm>
        </p:grpSpPr>
        <p:sp>
          <p:nvSpPr>
            <p:cNvPr id="151578" name="AutoShape 9">
              <a:extLst>
                <a:ext uri="{FF2B5EF4-FFF2-40B4-BE49-F238E27FC236}">
                  <a16:creationId xmlns:a16="http://schemas.microsoft.com/office/drawing/2014/main" xmlns="" id="{9136B173-1469-47A5-9406-004F3071632A}"/>
                </a:ext>
              </a:extLst>
            </p:cNvPr>
            <p:cNvSpPr>
              <a:spLocks noChangeArrowheads="1"/>
            </p:cNvSpPr>
            <p:nvPr/>
          </p:nvSpPr>
          <p:spPr bwMode="auto">
            <a:xfrm rot="-8280767">
              <a:off x="3392837" y="2888539"/>
              <a:ext cx="252413"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1579" name="AutoShape 8">
              <a:extLst>
                <a:ext uri="{FF2B5EF4-FFF2-40B4-BE49-F238E27FC236}">
                  <a16:creationId xmlns:a16="http://schemas.microsoft.com/office/drawing/2014/main" xmlns="" id="{AC35CD2F-A95A-4E16-8CAC-305410E4277E}"/>
                </a:ext>
              </a:extLst>
            </p:cNvPr>
            <p:cNvSpPr>
              <a:spLocks noChangeArrowheads="1"/>
            </p:cNvSpPr>
            <p:nvPr/>
          </p:nvSpPr>
          <p:spPr bwMode="auto">
            <a:xfrm rot="-5400000">
              <a:off x="4582319" y="2847177"/>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1580" name="AutoShape 7">
              <a:extLst>
                <a:ext uri="{FF2B5EF4-FFF2-40B4-BE49-F238E27FC236}">
                  <a16:creationId xmlns:a16="http://schemas.microsoft.com/office/drawing/2014/main" xmlns="" id="{2C73E621-74E0-467A-B307-33947D4B2985}"/>
                </a:ext>
              </a:extLst>
            </p:cNvPr>
            <p:cNvSpPr>
              <a:spLocks noChangeArrowheads="1"/>
            </p:cNvSpPr>
            <p:nvPr/>
          </p:nvSpPr>
          <p:spPr bwMode="auto">
            <a:xfrm rot="-2462772">
              <a:off x="5963422" y="2889251"/>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1581" name="AutoShape 1">
              <a:extLst>
                <a:ext uri="{FF2B5EF4-FFF2-40B4-BE49-F238E27FC236}">
                  <a16:creationId xmlns:a16="http://schemas.microsoft.com/office/drawing/2014/main" xmlns="" id="{2E904EC5-4083-41EA-92D9-3A7FDF48C2FB}"/>
                </a:ext>
              </a:extLst>
            </p:cNvPr>
            <p:cNvSpPr>
              <a:spLocks noChangeArrowheads="1"/>
            </p:cNvSpPr>
            <p:nvPr/>
          </p:nvSpPr>
          <p:spPr bwMode="auto">
            <a:xfrm>
              <a:off x="6000760" y="3643314"/>
              <a:ext cx="252413"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1582" name="AutoShape 3">
              <a:extLst>
                <a:ext uri="{FF2B5EF4-FFF2-40B4-BE49-F238E27FC236}">
                  <a16:creationId xmlns:a16="http://schemas.microsoft.com/office/drawing/2014/main" xmlns="" id="{76AC9C2B-D066-4CE3-8CAC-152E23DC37C8}"/>
                </a:ext>
              </a:extLst>
            </p:cNvPr>
            <p:cNvSpPr>
              <a:spLocks noChangeArrowheads="1"/>
            </p:cNvSpPr>
            <p:nvPr/>
          </p:nvSpPr>
          <p:spPr bwMode="auto">
            <a:xfrm rot="5262961">
              <a:off x="4587182" y="4284126"/>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1583" name="AutoShape 5">
              <a:extLst>
                <a:ext uri="{FF2B5EF4-FFF2-40B4-BE49-F238E27FC236}">
                  <a16:creationId xmlns:a16="http://schemas.microsoft.com/office/drawing/2014/main" xmlns="" id="{F83A8A89-EB56-4EB7-9DDD-F38059CAD032}"/>
                </a:ext>
              </a:extLst>
            </p:cNvPr>
            <p:cNvSpPr>
              <a:spLocks noChangeArrowheads="1"/>
            </p:cNvSpPr>
            <p:nvPr/>
          </p:nvSpPr>
          <p:spPr bwMode="auto">
            <a:xfrm rot="10800000">
              <a:off x="3357554" y="3571876"/>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1584" name="AutoShape 2">
              <a:extLst>
                <a:ext uri="{FF2B5EF4-FFF2-40B4-BE49-F238E27FC236}">
                  <a16:creationId xmlns:a16="http://schemas.microsoft.com/office/drawing/2014/main" xmlns="" id="{3BEEA80C-CE33-47FB-836B-0274400C324F}"/>
                </a:ext>
              </a:extLst>
            </p:cNvPr>
            <p:cNvSpPr>
              <a:spLocks noChangeArrowheads="1"/>
            </p:cNvSpPr>
            <p:nvPr/>
          </p:nvSpPr>
          <p:spPr bwMode="auto">
            <a:xfrm rot="1702846">
              <a:off x="5941566" y="4249812"/>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1585" name="AutoShape 4">
              <a:extLst>
                <a:ext uri="{FF2B5EF4-FFF2-40B4-BE49-F238E27FC236}">
                  <a16:creationId xmlns:a16="http://schemas.microsoft.com/office/drawing/2014/main" xmlns="" id="{C9757395-9C2C-4E86-82C4-616340D6AC64}"/>
                </a:ext>
              </a:extLst>
            </p:cNvPr>
            <p:cNvSpPr>
              <a:spLocks noChangeArrowheads="1"/>
            </p:cNvSpPr>
            <p:nvPr/>
          </p:nvSpPr>
          <p:spPr bwMode="auto">
            <a:xfrm rot="8882276">
              <a:off x="3377070" y="4250098"/>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26" name="矩形 25">
              <a:extLst>
                <a:ext uri="{FF2B5EF4-FFF2-40B4-BE49-F238E27FC236}">
                  <a16:creationId xmlns:a16="http://schemas.microsoft.com/office/drawing/2014/main" xmlns="" id="{92B2EA04-DAF0-43D5-A0F7-6B00E692A9CB}"/>
                </a:ext>
              </a:extLst>
            </p:cNvPr>
            <p:cNvSpPr/>
            <p:nvPr/>
          </p:nvSpPr>
          <p:spPr>
            <a:xfrm>
              <a:off x="1330966" y="1846200"/>
              <a:ext cx="1657167"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議題學習主題</a:t>
              </a:r>
            </a:p>
          </p:txBody>
        </p:sp>
        <p:sp>
          <p:nvSpPr>
            <p:cNvPr id="27" name="矩形 26">
              <a:extLst>
                <a:ext uri="{FF2B5EF4-FFF2-40B4-BE49-F238E27FC236}">
                  <a16:creationId xmlns:a16="http://schemas.microsoft.com/office/drawing/2014/main" xmlns="" id="{B17316BE-4465-4768-A7C8-3F39D9D72CDE}"/>
                </a:ext>
              </a:extLst>
            </p:cNvPr>
            <p:cNvSpPr/>
            <p:nvPr/>
          </p:nvSpPr>
          <p:spPr>
            <a:xfrm>
              <a:off x="3957988" y="1823976"/>
              <a:ext cx="1657167" cy="33018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議題實質內涵</a:t>
              </a:r>
            </a:p>
          </p:txBody>
        </p:sp>
        <p:sp>
          <p:nvSpPr>
            <p:cNvPr id="28" name="矩形 27">
              <a:extLst>
                <a:ext uri="{FF2B5EF4-FFF2-40B4-BE49-F238E27FC236}">
                  <a16:creationId xmlns:a16="http://schemas.microsoft.com/office/drawing/2014/main" xmlns="" id="{DA50E384-078E-4E46-988C-58BF660B7A33}"/>
                </a:ext>
              </a:extLst>
            </p:cNvPr>
            <p:cNvSpPr/>
            <p:nvPr/>
          </p:nvSpPr>
          <p:spPr>
            <a:xfrm>
              <a:off x="6586598" y="1809688"/>
              <a:ext cx="1655579"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學習表現</a:t>
              </a:r>
            </a:p>
          </p:txBody>
        </p:sp>
        <p:sp>
          <p:nvSpPr>
            <p:cNvPr id="29" name="矩形 28">
              <a:extLst>
                <a:ext uri="{FF2B5EF4-FFF2-40B4-BE49-F238E27FC236}">
                  <a16:creationId xmlns:a16="http://schemas.microsoft.com/office/drawing/2014/main" xmlns="" id="{21A2DE9A-DA25-4A13-8240-2E8016AA0D95}"/>
                </a:ext>
              </a:extLst>
            </p:cNvPr>
            <p:cNvSpPr/>
            <p:nvPr/>
          </p:nvSpPr>
          <p:spPr>
            <a:xfrm>
              <a:off x="6653265" y="3181243"/>
              <a:ext cx="1655579"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學習內容</a:t>
              </a:r>
            </a:p>
          </p:txBody>
        </p:sp>
        <p:sp>
          <p:nvSpPr>
            <p:cNvPr id="30" name="矩形 29">
              <a:extLst>
                <a:ext uri="{FF2B5EF4-FFF2-40B4-BE49-F238E27FC236}">
                  <a16:creationId xmlns:a16="http://schemas.microsoft.com/office/drawing/2014/main" xmlns="" id="{4F046137-7E50-42C8-B250-AA5EE09418EC}"/>
                </a:ext>
              </a:extLst>
            </p:cNvPr>
            <p:cNvSpPr/>
            <p:nvPr/>
          </p:nvSpPr>
          <p:spPr>
            <a:xfrm>
              <a:off x="6653265" y="4638519"/>
              <a:ext cx="1655579"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實施時間</a:t>
              </a:r>
            </a:p>
          </p:txBody>
        </p:sp>
        <p:sp>
          <p:nvSpPr>
            <p:cNvPr id="31" name="矩形 30">
              <a:extLst>
                <a:ext uri="{FF2B5EF4-FFF2-40B4-BE49-F238E27FC236}">
                  <a16:creationId xmlns:a16="http://schemas.microsoft.com/office/drawing/2014/main" xmlns="" id="{D297AA5A-5683-4AC1-BE58-CB64DC47BF15}"/>
                </a:ext>
              </a:extLst>
            </p:cNvPr>
            <p:cNvSpPr/>
            <p:nvPr/>
          </p:nvSpPr>
          <p:spPr>
            <a:xfrm>
              <a:off x="1329379" y="3263790"/>
              <a:ext cx="1655579"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議題</a:t>
              </a:r>
            </a:p>
          </p:txBody>
        </p:sp>
        <p:sp>
          <p:nvSpPr>
            <p:cNvPr id="32" name="矩形 31">
              <a:extLst>
                <a:ext uri="{FF2B5EF4-FFF2-40B4-BE49-F238E27FC236}">
                  <a16:creationId xmlns:a16="http://schemas.microsoft.com/office/drawing/2014/main" xmlns="" id="{37B546F5-5EFB-468D-8B9A-39CE3488B250}"/>
                </a:ext>
              </a:extLst>
            </p:cNvPr>
            <p:cNvSpPr/>
            <p:nvPr/>
          </p:nvSpPr>
          <p:spPr>
            <a:xfrm>
              <a:off x="3880209" y="4648044"/>
              <a:ext cx="1657167"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學習活動</a:t>
              </a:r>
            </a:p>
          </p:txBody>
        </p:sp>
        <p:sp>
          <p:nvSpPr>
            <p:cNvPr id="33" name="矩形 32">
              <a:extLst>
                <a:ext uri="{FF2B5EF4-FFF2-40B4-BE49-F238E27FC236}">
                  <a16:creationId xmlns:a16="http://schemas.microsoft.com/office/drawing/2014/main" xmlns="" id="{4D73E7E7-D934-4E0F-9515-8308F32A9A41}"/>
                </a:ext>
              </a:extLst>
            </p:cNvPr>
            <p:cNvSpPr/>
            <p:nvPr/>
          </p:nvSpPr>
          <p:spPr>
            <a:xfrm>
              <a:off x="1303982" y="4590896"/>
              <a:ext cx="1655579"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跨領域</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xmlns="" id="{3FCE12E0-E0E3-4D5F-A436-3431F77C67B5}"/>
              </a:ext>
            </a:extLst>
          </p:cNvPr>
          <p:cNvSpPr/>
          <p:nvPr/>
        </p:nvSpPr>
        <p:spPr>
          <a:xfrm>
            <a:off x="3475038" y="5640388"/>
            <a:ext cx="2547937" cy="9477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400" dirty="0">
              <a:solidFill>
                <a:srgbClr val="002060"/>
              </a:solidFill>
              <a:latin typeface="Microsoft JhengHei" charset="0"/>
              <a:ea typeface="Microsoft JhengHei" charset="0"/>
              <a:cs typeface="Microsoft JhengHei" charset="0"/>
            </a:endParaRPr>
          </a:p>
          <a:p>
            <a:pPr>
              <a:defRPr/>
            </a:pPr>
            <a:r>
              <a:rPr lang="en-US" altLang="zh-TW" sz="1200" dirty="0">
                <a:solidFill>
                  <a:srgbClr val="002060"/>
                </a:solidFill>
                <a:latin typeface="Microsoft JhengHei" charset="0"/>
                <a:ea typeface="Microsoft JhengHei" charset="0"/>
                <a:cs typeface="Microsoft JhengHei" charset="0"/>
              </a:rPr>
              <a:t>1.</a:t>
            </a:r>
            <a:r>
              <a:rPr lang="zh-TW" altLang="en-US" sz="1200" dirty="0">
                <a:solidFill>
                  <a:srgbClr val="002060"/>
                </a:solidFill>
                <a:latin typeface="Microsoft JhengHei" charset="0"/>
                <a:ea typeface="Microsoft JhengHei" charset="0"/>
                <a:cs typeface="Microsoft JhengHei" charset="0"/>
              </a:rPr>
              <a:t>讓同學討論接力的比賽規則</a:t>
            </a:r>
          </a:p>
          <a:p>
            <a:pPr>
              <a:defRPr/>
            </a:pPr>
            <a:r>
              <a:rPr lang="en-US" altLang="zh-TW" sz="1200" dirty="0">
                <a:solidFill>
                  <a:srgbClr val="002060"/>
                </a:solidFill>
                <a:latin typeface="Microsoft JhengHei" charset="0"/>
                <a:ea typeface="Microsoft JhengHei" charset="0"/>
                <a:cs typeface="Microsoft JhengHei" charset="0"/>
              </a:rPr>
              <a:t>2.</a:t>
            </a:r>
            <a:r>
              <a:rPr lang="zh-TW" altLang="en-US" sz="1200" dirty="0">
                <a:solidFill>
                  <a:srgbClr val="002060"/>
                </a:solidFill>
                <a:latin typeface="Microsoft JhengHei" charset="0"/>
                <a:ea typeface="Microsoft JhengHei" charset="0"/>
                <a:cs typeface="Microsoft JhengHei" charset="0"/>
              </a:rPr>
              <a:t>學習透過民主正義的方式進行並制定比賽規則</a:t>
            </a:r>
          </a:p>
          <a:p>
            <a:pPr>
              <a:defRPr/>
            </a:pPr>
            <a:r>
              <a:rPr lang="en-US" altLang="zh-TW" sz="1200" dirty="0">
                <a:solidFill>
                  <a:srgbClr val="002060"/>
                </a:solidFill>
                <a:latin typeface="Microsoft JhengHei" charset="0"/>
                <a:ea typeface="Microsoft JhengHei" charset="0"/>
                <a:cs typeface="Microsoft JhengHei" charset="0"/>
              </a:rPr>
              <a:t>3.</a:t>
            </a:r>
            <a:r>
              <a:rPr lang="zh-TW" altLang="en-US" sz="1200" dirty="0">
                <a:solidFill>
                  <a:srgbClr val="002060"/>
                </a:solidFill>
                <a:latin typeface="Microsoft JhengHei" charset="0"/>
                <a:ea typeface="Microsoft JhengHei" charset="0"/>
                <a:cs typeface="Microsoft JhengHei" charset="0"/>
              </a:rPr>
              <a:t>透過制定與比賽的過程學習遵守規則並尊重別人的精神</a:t>
            </a:r>
          </a:p>
          <a:p>
            <a:pPr>
              <a:defRPr/>
            </a:pPr>
            <a:endParaRPr lang="zh-TW" altLang="en-US" sz="1600" dirty="0">
              <a:solidFill>
                <a:srgbClr val="002060"/>
              </a:solidFill>
              <a:latin typeface="Microsoft JhengHei" charset="0"/>
              <a:ea typeface="Microsoft JhengHei" charset="0"/>
              <a:cs typeface="Microsoft JhengHei" charset="0"/>
            </a:endParaRPr>
          </a:p>
        </p:txBody>
      </p:sp>
      <p:sp>
        <p:nvSpPr>
          <p:cNvPr id="153603" name="投影片編號版面配置區 3">
            <a:extLst>
              <a:ext uri="{FF2B5EF4-FFF2-40B4-BE49-F238E27FC236}">
                <a16:creationId xmlns:a16="http://schemas.microsoft.com/office/drawing/2014/main" xmlns="" id="{FBF553B4-E078-455C-8134-8622D3386D9C}"/>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3558537-DADB-4A3D-A5E9-48A0AE35ADBA}" type="slidenum">
              <a:rPr lang="zh-TW" altLang="en-US" smtClean="0">
                <a:solidFill>
                  <a:srgbClr val="898989"/>
                </a:solidFill>
              </a:rPr>
              <a:pPr/>
              <a:t>62</a:t>
            </a:fld>
            <a:endParaRPr lang="zh-TW" altLang="en-US">
              <a:solidFill>
                <a:srgbClr val="898989"/>
              </a:solidFill>
            </a:endParaRPr>
          </a:p>
        </p:txBody>
      </p:sp>
      <p:grpSp>
        <p:nvGrpSpPr>
          <p:cNvPr id="153604" name="群組 8">
            <a:extLst>
              <a:ext uri="{FF2B5EF4-FFF2-40B4-BE49-F238E27FC236}">
                <a16:creationId xmlns:a16="http://schemas.microsoft.com/office/drawing/2014/main" xmlns="" id="{741B80E6-ACE3-41E0-B24B-D3C384E09C5A}"/>
              </a:ext>
            </a:extLst>
          </p:cNvPr>
          <p:cNvGrpSpPr>
            <a:grpSpLocks/>
          </p:cNvGrpSpPr>
          <p:nvPr/>
        </p:nvGrpSpPr>
        <p:grpSpPr bwMode="auto">
          <a:xfrm>
            <a:off x="430213" y="5159375"/>
            <a:ext cx="2363787" cy="1841500"/>
            <a:chOff x="4433840" y="4926629"/>
            <a:chExt cx="2122135" cy="1697161"/>
          </a:xfrm>
        </p:grpSpPr>
        <p:sp>
          <p:nvSpPr>
            <p:cNvPr id="11" name="弧線 47">
              <a:extLst>
                <a:ext uri="{FF2B5EF4-FFF2-40B4-BE49-F238E27FC236}">
                  <a16:creationId xmlns:a16="http://schemas.microsoft.com/office/drawing/2014/main" xmlns="" id="{3C8505B7-94B4-4998-AA7A-78D758E5832D}"/>
                </a:ext>
              </a:extLst>
            </p:cNvPr>
            <p:cNvSpPr/>
            <p:nvPr/>
          </p:nvSpPr>
          <p:spPr>
            <a:xfrm rot="11918451">
              <a:off x="5836245" y="5108050"/>
              <a:ext cx="719730" cy="65106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4" name="弧線 48">
              <a:extLst>
                <a:ext uri="{FF2B5EF4-FFF2-40B4-BE49-F238E27FC236}">
                  <a16:creationId xmlns:a16="http://schemas.microsoft.com/office/drawing/2014/main" xmlns="" id="{BDE0B2CA-44A8-4A34-9C1B-C2D0C40546DF}"/>
                </a:ext>
              </a:extLst>
            </p:cNvPr>
            <p:cNvSpPr/>
            <p:nvPr/>
          </p:nvSpPr>
          <p:spPr>
            <a:xfrm rot="900000">
              <a:off x="5096562" y="5481133"/>
              <a:ext cx="721155" cy="651066"/>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5" name="弧線 49">
              <a:extLst>
                <a:ext uri="{FF2B5EF4-FFF2-40B4-BE49-F238E27FC236}">
                  <a16:creationId xmlns:a16="http://schemas.microsoft.com/office/drawing/2014/main" xmlns="" id="{CCE55E2A-398A-439D-9BD3-8A6E13D4930B}"/>
                </a:ext>
              </a:extLst>
            </p:cNvPr>
            <p:cNvSpPr/>
            <p:nvPr/>
          </p:nvSpPr>
          <p:spPr>
            <a:xfrm rot="6184650">
              <a:off x="5235064" y="4964852"/>
              <a:ext cx="806152" cy="72970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6" name="弧線 50">
              <a:extLst>
                <a:ext uri="{FF2B5EF4-FFF2-40B4-BE49-F238E27FC236}">
                  <a16:creationId xmlns:a16="http://schemas.microsoft.com/office/drawing/2014/main" xmlns="" id="{E7DC6AC5-4FE0-4963-AAC1-48519CC4E1DC}"/>
                </a:ext>
              </a:extLst>
            </p:cNvPr>
            <p:cNvSpPr/>
            <p:nvPr/>
          </p:nvSpPr>
          <p:spPr>
            <a:xfrm rot="1224715">
              <a:off x="4433840" y="5254357"/>
              <a:ext cx="1514996" cy="1369433"/>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grpSp>
      <p:pic>
        <p:nvPicPr>
          <p:cNvPr id="153605" name="Picture 2">
            <a:extLst>
              <a:ext uri="{FF2B5EF4-FFF2-40B4-BE49-F238E27FC236}">
                <a16:creationId xmlns:a16="http://schemas.microsoft.com/office/drawing/2014/main" xmlns="" id="{B6C2DA7A-093B-4452-BC4B-93652F98D956}"/>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72450" y="620713"/>
            <a:ext cx="857250" cy="1152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10" name="表格 9">
            <a:extLst>
              <a:ext uri="{FF2B5EF4-FFF2-40B4-BE49-F238E27FC236}">
                <a16:creationId xmlns:a16="http://schemas.microsoft.com/office/drawing/2014/main" xmlns="" id="{10BC6E56-2CB6-482F-986A-96970E20D2D9}"/>
              </a:ext>
            </a:extLst>
          </p:cNvPr>
          <p:cNvGraphicFramePr>
            <a:graphicFrameLocks noGrp="1"/>
          </p:cNvGraphicFramePr>
          <p:nvPr/>
        </p:nvGraphicFramePr>
        <p:xfrm>
          <a:off x="828675" y="2427288"/>
          <a:ext cx="7858125" cy="4132263"/>
        </p:xfrm>
        <a:graphic>
          <a:graphicData uri="http://schemas.openxmlformats.org/drawingml/2006/table">
            <a:tbl>
              <a:tblPr/>
              <a:tblGrid>
                <a:gridCol w="2619375">
                  <a:extLst>
                    <a:ext uri="{9D8B030D-6E8A-4147-A177-3AD203B41FA5}">
                      <a16:colId xmlns:a16="http://schemas.microsoft.com/office/drawing/2014/main" xmlns="" val="20000"/>
                    </a:ext>
                  </a:extLst>
                </a:gridCol>
                <a:gridCol w="2619375">
                  <a:extLst>
                    <a:ext uri="{9D8B030D-6E8A-4147-A177-3AD203B41FA5}">
                      <a16:colId xmlns:a16="http://schemas.microsoft.com/office/drawing/2014/main" xmlns="" val="20001"/>
                    </a:ext>
                  </a:extLst>
                </a:gridCol>
                <a:gridCol w="2619375">
                  <a:extLst>
                    <a:ext uri="{9D8B030D-6E8A-4147-A177-3AD203B41FA5}">
                      <a16:colId xmlns:a16="http://schemas.microsoft.com/office/drawing/2014/main" xmlns="" val="20002"/>
                    </a:ext>
                  </a:extLst>
                </a:gridCol>
              </a:tblGrid>
              <a:tr h="1377421">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p>
                      <a:pPr>
                        <a:spcAft>
                          <a:spcPts val="0"/>
                        </a:spcAft>
                      </a:pPr>
                      <a:r>
                        <a:rPr lang="zh-TW" sz="1100" kern="100" dirty="0">
                          <a:latin typeface="Calibri"/>
                        </a:rPr>
                        <a:t/>
                      </a:r>
                      <a:br>
                        <a:rPr lang="zh-TW" sz="1100" kern="100" dirty="0">
                          <a:latin typeface="Calibri"/>
                        </a:rPr>
                      </a:b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77421">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100" kern="100" dirty="0">
                          <a:latin typeface="Calibri"/>
                        </a:rPr>
                        <a:t/>
                      </a:r>
                      <a:br>
                        <a:rPr lang="zh-TW" sz="1100" kern="100" dirty="0">
                          <a:latin typeface="Calibri"/>
                        </a:rPr>
                      </a:br>
                      <a:endParaRPr lang="zh-TW" sz="2000" kern="100" dirty="0">
                        <a:latin typeface="Microsoft JhengHei" charset="0"/>
                        <a:ea typeface="Microsoft JhengHei" charset="0"/>
                        <a:cs typeface="Microsoft JhengHei" charset="0"/>
                      </a:endParaRPr>
                    </a:p>
                  </a:txBody>
                  <a:tcPr marL="60673" marR="60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77421">
                <a:tc>
                  <a:txBody>
                    <a:bodyPr/>
                    <a:lstStyle/>
                    <a:p>
                      <a:pPr marL="0" indent="0">
                        <a:lnSpc>
                          <a:spcPts val="2300"/>
                        </a:lnSpc>
                        <a:spcAft>
                          <a:spcPts val="0"/>
                        </a:spcAft>
                        <a:buFont typeface="Wingdings" charset="2"/>
                        <a:buNone/>
                      </a:pPr>
                      <a:endParaRPr lang="zh-TW" altLang="en-US" sz="1200" b="1" kern="100" dirty="0">
                        <a:latin typeface="微軟正黑體"/>
                        <a:ea typeface="新細明體"/>
                        <a:cs typeface="Times New Roman"/>
                      </a:endParaRPr>
                    </a:p>
                    <a:p>
                      <a:pPr marL="0" indent="0">
                        <a:lnSpc>
                          <a:spcPts val="2300"/>
                        </a:lnSpc>
                        <a:spcAft>
                          <a:spcPts val="0"/>
                        </a:spcAft>
                        <a:buFont typeface="Wingdings" charset="2"/>
                        <a:buNone/>
                      </a:pPr>
                      <a:endParaRPr lang="zh-TW" altLang="en-US" sz="1200" b="1" kern="100" dirty="0">
                        <a:latin typeface="微軟正黑體"/>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300"/>
                        </a:lnSpc>
                        <a:spcAft>
                          <a:spcPts val="0"/>
                        </a:spcAft>
                      </a:pPr>
                      <a:r>
                        <a:rPr lang="en-US" sz="1200" b="1" kern="100" dirty="0">
                          <a:latin typeface="微軟正黑體"/>
                          <a:ea typeface="新細明體"/>
                          <a:cs typeface="Times New Roman"/>
                        </a:rPr>
                        <a:t>          </a:t>
                      </a: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300"/>
                        </a:lnSpc>
                        <a:spcAft>
                          <a:spcPts val="0"/>
                        </a:spcAft>
                      </a:pPr>
                      <a:r>
                        <a:rPr lang="en-US" sz="1200" b="1" kern="100" dirty="0">
                          <a:latin typeface="微軟正黑體"/>
                          <a:ea typeface="新細明體"/>
                          <a:cs typeface="Times New Roman"/>
                        </a:rPr>
                        <a:t>          </a:t>
                      </a: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53624" name="標題 1">
            <a:extLst>
              <a:ext uri="{FF2B5EF4-FFF2-40B4-BE49-F238E27FC236}">
                <a16:creationId xmlns:a16="http://schemas.microsoft.com/office/drawing/2014/main" xmlns="" id="{59FCA82C-880A-4947-993C-04F53EA6453A}"/>
              </a:ext>
            </a:extLst>
          </p:cNvPr>
          <p:cNvSpPr txBox="1">
            <a:spLocks noChangeArrowheads="1"/>
          </p:cNvSpPr>
          <p:nvPr/>
        </p:nvSpPr>
        <p:spPr bwMode="auto">
          <a:xfrm>
            <a:off x="593725" y="981075"/>
            <a:ext cx="82264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555625" indent="-212725">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855663" indent="-169863">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1985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15414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19986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4558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29130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3702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kumimoji="0" lang="zh-TW" altLang="en-US" sz="4400" b="1">
                <a:solidFill>
                  <a:srgbClr val="00B050"/>
                </a:solidFill>
              </a:rPr>
              <a:t>議題融入健體領域之可能性</a:t>
            </a:r>
            <a:r>
              <a:rPr kumimoji="0" lang="en-US" altLang="zh-TW" sz="4400" b="1"/>
              <a:t/>
            </a:r>
            <a:br>
              <a:rPr kumimoji="0" lang="en-US" altLang="zh-TW" sz="4400" b="1"/>
            </a:br>
            <a:r>
              <a:rPr kumimoji="0" lang="zh-TW" altLang="en-US" sz="4400" b="1"/>
              <a:t>                           </a:t>
            </a:r>
            <a:r>
              <a:rPr kumimoji="0" lang="en-US" altLang="zh-TW" sz="4400" b="1"/>
              <a:t>    </a:t>
            </a:r>
            <a:r>
              <a:rPr kumimoji="0" lang="zh-TW" altLang="en-US" b="1">
                <a:solidFill>
                  <a:schemeClr val="accent2"/>
                </a:solidFill>
              </a:rPr>
              <a:t>示例設計：小組設計與分享</a:t>
            </a:r>
            <a:endParaRPr kumimoji="0" lang="zh-TW" altLang="en-US"/>
          </a:p>
        </p:txBody>
      </p:sp>
      <p:pic>
        <p:nvPicPr>
          <p:cNvPr id="153625" name="Picture 2">
            <a:extLst>
              <a:ext uri="{FF2B5EF4-FFF2-40B4-BE49-F238E27FC236}">
                <a16:creationId xmlns:a16="http://schemas.microsoft.com/office/drawing/2014/main" xmlns="" id="{F5CC5FEB-3F35-42B2-B9BE-E13DC852261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36963" y="3873500"/>
            <a:ext cx="2139950" cy="1347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3626" name="AutoShape 9">
            <a:extLst>
              <a:ext uri="{FF2B5EF4-FFF2-40B4-BE49-F238E27FC236}">
                <a16:creationId xmlns:a16="http://schemas.microsoft.com/office/drawing/2014/main" xmlns="" id="{F9DAE455-A784-4E11-B794-712A55F7D48E}"/>
              </a:ext>
            </a:extLst>
          </p:cNvPr>
          <p:cNvSpPr>
            <a:spLocks noChangeArrowheads="1"/>
          </p:cNvSpPr>
          <p:nvPr/>
        </p:nvSpPr>
        <p:spPr bwMode="auto">
          <a:xfrm rot="-8280767">
            <a:off x="3365500" y="3670300"/>
            <a:ext cx="252413"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3627" name="AutoShape 8">
            <a:extLst>
              <a:ext uri="{FF2B5EF4-FFF2-40B4-BE49-F238E27FC236}">
                <a16:creationId xmlns:a16="http://schemas.microsoft.com/office/drawing/2014/main" xmlns="" id="{85A176D6-A995-4790-A5C7-9A2789C53D9B}"/>
              </a:ext>
            </a:extLst>
          </p:cNvPr>
          <p:cNvSpPr>
            <a:spLocks noChangeArrowheads="1"/>
          </p:cNvSpPr>
          <p:nvPr/>
        </p:nvSpPr>
        <p:spPr bwMode="auto">
          <a:xfrm rot="-5400000">
            <a:off x="4555332" y="3628231"/>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3628" name="AutoShape 7">
            <a:extLst>
              <a:ext uri="{FF2B5EF4-FFF2-40B4-BE49-F238E27FC236}">
                <a16:creationId xmlns:a16="http://schemas.microsoft.com/office/drawing/2014/main" xmlns="" id="{970308F7-FAF0-428C-A15A-0CE2F4DE4D40}"/>
              </a:ext>
            </a:extLst>
          </p:cNvPr>
          <p:cNvSpPr>
            <a:spLocks noChangeArrowheads="1"/>
          </p:cNvSpPr>
          <p:nvPr/>
        </p:nvSpPr>
        <p:spPr bwMode="auto">
          <a:xfrm rot="-2462772">
            <a:off x="5935663" y="3670300"/>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3629" name="AutoShape 1">
            <a:extLst>
              <a:ext uri="{FF2B5EF4-FFF2-40B4-BE49-F238E27FC236}">
                <a16:creationId xmlns:a16="http://schemas.microsoft.com/office/drawing/2014/main" xmlns="" id="{80BF9FEA-FBDF-42F7-BB3A-CA366EA1CD60}"/>
              </a:ext>
            </a:extLst>
          </p:cNvPr>
          <p:cNvSpPr>
            <a:spLocks noChangeArrowheads="1"/>
          </p:cNvSpPr>
          <p:nvPr/>
        </p:nvSpPr>
        <p:spPr bwMode="auto">
          <a:xfrm>
            <a:off x="5973763" y="4424363"/>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3630" name="AutoShape 5">
            <a:extLst>
              <a:ext uri="{FF2B5EF4-FFF2-40B4-BE49-F238E27FC236}">
                <a16:creationId xmlns:a16="http://schemas.microsoft.com/office/drawing/2014/main" xmlns="" id="{580424C8-5E94-45F7-9F46-169B5DEA6E9B}"/>
              </a:ext>
            </a:extLst>
          </p:cNvPr>
          <p:cNvSpPr>
            <a:spLocks noChangeArrowheads="1"/>
          </p:cNvSpPr>
          <p:nvPr/>
        </p:nvSpPr>
        <p:spPr bwMode="auto">
          <a:xfrm rot="10800000">
            <a:off x="3330575" y="4352925"/>
            <a:ext cx="252413"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3631" name="AutoShape 2">
            <a:extLst>
              <a:ext uri="{FF2B5EF4-FFF2-40B4-BE49-F238E27FC236}">
                <a16:creationId xmlns:a16="http://schemas.microsoft.com/office/drawing/2014/main" xmlns="" id="{780A1782-C06C-4AE0-99E8-8DDBECBFA800}"/>
              </a:ext>
            </a:extLst>
          </p:cNvPr>
          <p:cNvSpPr>
            <a:spLocks noChangeArrowheads="1"/>
          </p:cNvSpPr>
          <p:nvPr/>
        </p:nvSpPr>
        <p:spPr bwMode="auto">
          <a:xfrm rot="1702846">
            <a:off x="5913438" y="5030788"/>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153632" name="AutoShape 4">
            <a:extLst>
              <a:ext uri="{FF2B5EF4-FFF2-40B4-BE49-F238E27FC236}">
                <a16:creationId xmlns:a16="http://schemas.microsoft.com/office/drawing/2014/main" xmlns="" id="{45C5ED1D-5CA0-4AAA-BF13-68C58FEBA5FF}"/>
              </a:ext>
            </a:extLst>
          </p:cNvPr>
          <p:cNvSpPr>
            <a:spLocks noChangeArrowheads="1"/>
          </p:cNvSpPr>
          <p:nvPr/>
        </p:nvSpPr>
        <p:spPr bwMode="auto">
          <a:xfrm rot="8882276">
            <a:off x="3349625" y="5030788"/>
            <a:ext cx="252413"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
        <p:nvSpPr>
          <p:cNvPr id="26" name="矩形 25">
            <a:extLst>
              <a:ext uri="{FF2B5EF4-FFF2-40B4-BE49-F238E27FC236}">
                <a16:creationId xmlns:a16="http://schemas.microsoft.com/office/drawing/2014/main" xmlns="" id="{2710C2DF-16ED-41A2-9F0D-9106731F3283}"/>
              </a:ext>
            </a:extLst>
          </p:cNvPr>
          <p:cNvSpPr/>
          <p:nvPr/>
        </p:nvSpPr>
        <p:spPr>
          <a:xfrm>
            <a:off x="1303338" y="2462213"/>
            <a:ext cx="1657350" cy="3079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議題學習主題</a:t>
            </a:r>
          </a:p>
        </p:txBody>
      </p:sp>
      <p:sp>
        <p:nvSpPr>
          <p:cNvPr id="27" name="矩形 26">
            <a:extLst>
              <a:ext uri="{FF2B5EF4-FFF2-40B4-BE49-F238E27FC236}">
                <a16:creationId xmlns:a16="http://schemas.microsoft.com/office/drawing/2014/main" xmlns="" id="{9137057E-DA18-43CF-9594-9302374B680B}"/>
              </a:ext>
            </a:extLst>
          </p:cNvPr>
          <p:cNvSpPr/>
          <p:nvPr/>
        </p:nvSpPr>
        <p:spPr>
          <a:xfrm>
            <a:off x="3994150" y="2465388"/>
            <a:ext cx="1655763" cy="330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議題實質內涵</a:t>
            </a:r>
          </a:p>
        </p:txBody>
      </p:sp>
      <p:sp>
        <p:nvSpPr>
          <p:cNvPr id="28" name="矩形 27">
            <a:extLst>
              <a:ext uri="{FF2B5EF4-FFF2-40B4-BE49-F238E27FC236}">
                <a16:creationId xmlns:a16="http://schemas.microsoft.com/office/drawing/2014/main" xmlns="" id="{6AF33939-95A8-4987-9481-31E57864FAD9}"/>
              </a:ext>
            </a:extLst>
          </p:cNvPr>
          <p:cNvSpPr/>
          <p:nvPr/>
        </p:nvSpPr>
        <p:spPr>
          <a:xfrm>
            <a:off x="6557963" y="2462213"/>
            <a:ext cx="1657350" cy="3079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學習表現</a:t>
            </a:r>
          </a:p>
        </p:txBody>
      </p:sp>
      <p:sp>
        <p:nvSpPr>
          <p:cNvPr id="29" name="矩形 28">
            <a:extLst>
              <a:ext uri="{FF2B5EF4-FFF2-40B4-BE49-F238E27FC236}">
                <a16:creationId xmlns:a16="http://schemas.microsoft.com/office/drawing/2014/main" xmlns="" id="{ADEB1516-B82C-4932-9C79-5DD3F51FB3CC}"/>
              </a:ext>
            </a:extLst>
          </p:cNvPr>
          <p:cNvSpPr/>
          <p:nvPr/>
        </p:nvSpPr>
        <p:spPr>
          <a:xfrm>
            <a:off x="6518275" y="3827463"/>
            <a:ext cx="1655763" cy="30638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學習內容</a:t>
            </a:r>
          </a:p>
        </p:txBody>
      </p:sp>
      <p:sp>
        <p:nvSpPr>
          <p:cNvPr id="30" name="矩形 29">
            <a:extLst>
              <a:ext uri="{FF2B5EF4-FFF2-40B4-BE49-F238E27FC236}">
                <a16:creationId xmlns:a16="http://schemas.microsoft.com/office/drawing/2014/main" xmlns="" id="{B727DBAA-ACC7-4864-9580-135243C0257B}"/>
              </a:ext>
            </a:extLst>
          </p:cNvPr>
          <p:cNvSpPr/>
          <p:nvPr/>
        </p:nvSpPr>
        <p:spPr>
          <a:xfrm>
            <a:off x="6516688" y="5289550"/>
            <a:ext cx="1655762" cy="3079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實施時間</a:t>
            </a:r>
          </a:p>
        </p:txBody>
      </p:sp>
      <p:sp>
        <p:nvSpPr>
          <p:cNvPr id="32" name="矩形 31">
            <a:extLst>
              <a:ext uri="{FF2B5EF4-FFF2-40B4-BE49-F238E27FC236}">
                <a16:creationId xmlns:a16="http://schemas.microsoft.com/office/drawing/2014/main" xmlns="" id="{C2F0E349-3B28-4FD9-91A9-83E2DB1772ED}"/>
              </a:ext>
            </a:extLst>
          </p:cNvPr>
          <p:cNvSpPr/>
          <p:nvPr/>
        </p:nvSpPr>
        <p:spPr>
          <a:xfrm>
            <a:off x="3832225" y="5275263"/>
            <a:ext cx="1655763" cy="3079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學習活動</a:t>
            </a:r>
          </a:p>
        </p:txBody>
      </p:sp>
      <p:sp>
        <p:nvSpPr>
          <p:cNvPr id="31" name="矩形 30">
            <a:extLst>
              <a:ext uri="{FF2B5EF4-FFF2-40B4-BE49-F238E27FC236}">
                <a16:creationId xmlns:a16="http://schemas.microsoft.com/office/drawing/2014/main" xmlns="" id="{52E5965A-08EA-4DB2-B040-56C2EB52B256}"/>
              </a:ext>
            </a:extLst>
          </p:cNvPr>
          <p:cNvSpPr/>
          <p:nvPr/>
        </p:nvSpPr>
        <p:spPr>
          <a:xfrm>
            <a:off x="1276350" y="3878263"/>
            <a:ext cx="1655763" cy="3079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議題</a:t>
            </a:r>
          </a:p>
        </p:txBody>
      </p:sp>
      <p:sp>
        <p:nvSpPr>
          <p:cNvPr id="33" name="矩形 32">
            <a:extLst>
              <a:ext uri="{FF2B5EF4-FFF2-40B4-BE49-F238E27FC236}">
                <a16:creationId xmlns:a16="http://schemas.microsoft.com/office/drawing/2014/main" xmlns="" id="{967E0205-75EB-44E3-B68A-3A1A4C611536}"/>
              </a:ext>
            </a:extLst>
          </p:cNvPr>
          <p:cNvSpPr/>
          <p:nvPr/>
        </p:nvSpPr>
        <p:spPr>
          <a:xfrm>
            <a:off x="1301750" y="5289550"/>
            <a:ext cx="1655763" cy="3079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跨領域</a:t>
            </a:r>
          </a:p>
        </p:txBody>
      </p:sp>
      <p:sp>
        <p:nvSpPr>
          <p:cNvPr id="34" name="矩形 33">
            <a:extLst>
              <a:ext uri="{FF2B5EF4-FFF2-40B4-BE49-F238E27FC236}">
                <a16:creationId xmlns:a16="http://schemas.microsoft.com/office/drawing/2014/main" xmlns="" id="{B93C010F-E4AD-4BA5-8EDB-E8C29F160D31}"/>
              </a:ext>
            </a:extLst>
          </p:cNvPr>
          <p:cNvSpPr/>
          <p:nvPr/>
        </p:nvSpPr>
        <p:spPr>
          <a:xfrm>
            <a:off x="947738" y="4348163"/>
            <a:ext cx="2241550" cy="7143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rgbClr val="002060"/>
                </a:solidFill>
                <a:latin typeface="Microsoft JhengHei" charset="0"/>
                <a:ea typeface="Microsoft JhengHei" charset="0"/>
                <a:cs typeface="Microsoft JhengHei" charset="0"/>
              </a:rPr>
              <a:t>人權教育</a:t>
            </a:r>
          </a:p>
        </p:txBody>
      </p:sp>
      <p:sp>
        <p:nvSpPr>
          <p:cNvPr id="35" name="矩形 34">
            <a:extLst>
              <a:ext uri="{FF2B5EF4-FFF2-40B4-BE49-F238E27FC236}">
                <a16:creationId xmlns:a16="http://schemas.microsoft.com/office/drawing/2014/main" xmlns="" id="{D8E884B3-4DAA-4ABC-B2C6-7B84CC99FEAB}"/>
              </a:ext>
            </a:extLst>
          </p:cNvPr>
          <p:cNvSpPr/>
          <p:nvPr/>
        </p:nvSpPr>
        <p:spPr>
          <a:xfrm>
            <a:off x="925513" y="2990850"/>
            <a:ext cx="2335212" cy="7143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rgbClr val="002060"/>
                </a:solidFill>
                <a:latin typeface="Microsoft JhengHei" charset="0"/>
                <a:ea typeface="Microsoft JhengHei" charset="0"/>
                <a:cs typeface="Microsoft JhengHei" charset="0"/>
              </a:rPr>
              <a:t>人權與民主法治</a:t>
            </a:r>
          </a:p>
        </p:txBody>
      </p:sp>
      <p:sp>
        <p:nvSpPr>
          <p:cNvPr id="36" name="矩形 35">
            <a:extLst>
              <a:ext uri="{FF2B5EF4-FFF2-40B4-BE49-F238E27FC236}">
                <a16:creationId xmlns:a16="http://schemas.microsoft.com/office/drawing/2014/main" xmlns="" id="{E5DCC2D2-30D7-4686-8E64-7DE8656F1090}"/>
              </a:ext>
            </a:extLst>
          </p:cNvPr>
          <p:cNvSpPr/>
          <p:nvPr/>
        </p:nvSpPr>
        <p:spPr>
          <a:xfrm>
            <a:off x="3598863" y="2990850"/>
            <a:ext cx="2241550" cy="7143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600" dirty="0">
              <a:solidFill>
                <a:srgbClr val="002060"/>
              </a:solidFill>
              <a:latin typeface="Microsoft JhengHei" charset="0"/>
              <a:ea typeface="Microsoft JhengHei" charset="0"/>
              <a:cs typeface="Microsoft JhengHei" charset="0"/>
            </a:endParaRPr>
          </a:p>
          <a:p>
            <a:pPr>
              <a:defRPr/>
            </a:pPr>
            <a:r>
              <a:rPr lang="zh-TW" altLang="en-US" sz="1600" dirty="0">
                <a:solidFill>
                  <a:srgbClr val="002060"/>
                </a:solidFill>
                <a:latin typeface="Microsoft JhengHei" charset="0"/>
                <a:ea typeface="Microsoft JhengHei" charset="0"/>
                <a:cs typeface="Microsoft JhengHei" charset="0"/>
              </a:rPr>
              <a:t>人Ｅ</a:t>
            </a:r>
            <a:r>
              <a:rPr lang="en-US" altLang="zh-TW" sz="1600" dirty="0">
                <a:solidFill>
                  <a:srgbClr val="002060"/>
                </a:solidFill>
                <a:latin typeface="Microsoft JhengHei" charset="0"/>
                <a:ea typeface="Microsoft JhengHei" charset="0"/>
                <a:cs typeface="Microsoft JhengHei" charset="0"/>
              </a:rPr>
              <a:t>3</a:t>
            </a:r>
            <a:r>
              <a:rPr lang="zh-TW" altLang="en-US" sz="1600" dirty="0">
                <a:solidFill>
                  <a:srgbClr val="002060"/>
                </a:solidFill>
                <a:latin typeface="Microsoft JhengHei" charset="0"/>
                <a:ea typeface="Microsoft JhengHei" charset="0"/>
                <a:cs typeface="Microsoft JhengHei" charset="0"/>
              </a:rPr>
              <a:t>  了解每個人需求的不同，並討論與遵守團體的規則</a:t>
            </a:r>
          </a:p>
          <a:p>
            <a:pPr algn="ctr">
              <a:defRPr/>
            </a:pPr>
            <a:endParaRPr lang="zh-TW" altLang="en-US" sz="1600" dirty="0">
              <a:solidFill>
                <a:srgbClr val="002060"/>
              </a:solidFill>
              <a:latin typeface="Microsoft JhengHei" charset="0"/>
              <a:ea typeface="Microsoft JhengHei" charset="0"/>
              <a:cs typeface="Microsoft JhengHei" charset="0"/>
            </a:endParaRPr>
          </a:p>
        </p:txBody>
      </p:sp>
      <p:sp>
        <p:nvSpPr>
          <p:cNvPr id="37" name="矩形 36">
            <a:extLst>
              <a:ext uri="{FF2B5EF4-FFF2-40B4-BE49-F238E27FC236}">
                <a16:creationId xmlns:a16="http://schemas.microsoft.com/office/drawing/2014/main" xmlns="" id="{7DA0B5F6-2B40-4ABE-AC9E-1396AC9087DF}"/>
              </a:ext>
            </a:extLst>
          </p:cNvPr>
          <p:cNvSpPr/>
          <p:nvPr/>
        </p:nvSpPr>
        <p:spPr>
          <a:xfrm>
            <a:off x="6224588" y="2954338"/>
            <a:ext cx="2243137" cy="7143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TW" sz="1600" dirty="0">
                <a:solidFill>
                  <a:srgbClr val="002060"/>
                </a:solidFill>
                <a:latin typeface="Microsoft JhengHei" charset="0"/>
                <a:ea typeface="Microsoft JhengHei" charset="0"/>
                <a:cs typeface="Microsoft JhengHei" charset="0"/>
              </a:rPr>
              <a:t>2c-Ⅲ-1</a:t>
            </a:r>
            <a:r>
              <a:rPr lang="zh-TW" altLang="en-US" sz="1600" dirty="0">
                <a:solidFill>
                  <a:srgbClr val="002060"/>
                </a:solidFill>
                <a:latin typeface="Microsoft JhengHei" charset="0"/>
                <a:ea typeface="Microsoft JhengHei" charset="0"/>
                <a:cs typeface="Microsoft JhengHei" charset="0"/>
              </a:rPr>
              <a:t>表現基本運動精神和道德規範</a:t>
            </a:r>
          </a:p>
        </p:txBody>
      </p:sp>
      <p:sp>
        <p:nvSpPr>
          <p:cNvPr id="38" name="矩形 37">
            <a:extLst>
              <a:ext uri="{FF2B5EF4-FFF2-40B4-BE49-F238E27FC236}">
                <a16:creationId xmlns:a16="http://schemas.microsoft.com/office/drawing/2014/main" xmlns="" id="{615334A2-5029-4AD2-B74A-B0FAD7EF080B}"/>
              </a:ext>
            </a:extLst>
          </p:cNvPr>
          <p:cNvSpPr/>
          <p:nvPr/>
        </p:nvSpPr>
        <p:spPr>
          <a:xfrm>
            <a:off x="6196013" y="4210050"/>
            <a:ext cx="2243137" cy="952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000" dirty="0">
              <a:solidFill>
                <a:srgbClr val="002060"/>
              </a:solidFill>
              <a:latin typeface="Microsoft JhengHei" charset="0"/>
              <a:ea typeface="Microsoft JhengHei" charset="0"/>
              <a:cs typeface="Microsoft JhengHei" charset="0"/>
            </a:endParaRPr>
          </a:p>
          <a:p>
            <a:pPr>
              <a:defRPr/>
            </a:pPr>
            <a:r>
              <a:rPr lang="zh-TW" altLang="en-US" sz="1600" dirty="0">
                <a:solidFill>
                  <a:srgbClr val="002060"/>
                </a:solidFill>
                <a:latin typeface="Microsoft JhengHei" charset="0"/>
                <a:ea typeface="Microsoft JhengHei" charset="0"/>
                <a:cs typeface="Microsoft JhengHei" charset="0"/>
              </a:rPr>
              <a:t>Ｃ</a:t>
            </a:r>
            <a:r>
              <a:rPr lang="en-US" altLang="zh-TW" sz="1600" dirty="0">
                <a:solidFill>
                  <a:srgbClr val="002060"/>
                </a:solidFill>
                <a:latin typeface="Microsoft JhengHei" charset="0"/>
                <a:ea typeface="Microsoft JhengHei" charset="0"/>
                <a:cs typeface="Microsoft JhengHei" charset="0"/>
              </a:rPr>
              <a:t>b-Ⅲ-1</a:t>
            </a:r>
            <a:r>
              <a:rPr lang="zh-TW" altLang="en-US" sz="1600" dirty="0">
                <a:solidFill>
                  <a:srgbClr val="002060"/>
                </a:solidFill>
                <a:latin typeface="Microsoft JhengHei" charset="0"/>
                <a:ea typeface="Microsoft JhengHei" charset="0"/>
                <a:cs typeface="Microsoft JhengHei" charset="0"/>
              </a:rPr>
              <a:t>運動安全教育、運動精神與運動營養知識</a:t>
            </a:r>
          </a:p>
        </p:txBody>
      </p:sp>
      <p:sp>
        <p:nvSpPr>
          <p:cNvPr id="39" name="矩形 38">
            <a:extLst>
              <a:ext uri="{FF2B5EF4-FFF2-40B4-BE49-F238E27FC236}">
                <a16:creationId xmlns:a16="http://schemas.microsoft.com/office/drawing/2014/main" xmlns="" id="{5DE3DEFF-FB17-45FC-9397-588CCE93D937}"/>
              </a:ext>
            </a:extLst>
          </p:cNvPr>
          <p:cNvSpPr/>
          <p:nvPr/>
        </p:nvSpPr>
        <p:spPr>
          <a:xfrm>
            <a:off x="6224588" y="5764213"/>
            <a:ext cx="2243137" cy="7143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1600" dirty="0">
                <a:solidFill>
                  <a:srgbClr val="002060"/>
                </a:solidFill>
                <a:latin typeface="Microsoft JhengHei" charset="0"/>
                <a:ea typeface="Microsoft JhengHei" charset="0"/>
                <a:cs typeface="Microsoft JhengHei" charset="0"/>
              </a:rPr>
              <a:t>體育課（領域時間）</a:t>
            </a:r>
          </a:p>
        </p:txBody>
      </p:sp>
      <p:sp>
        <p:nvSpPr>
          <p:cNvPr id="41" name="矩形 40">
            <a:extLst>
              <a:ext uri="{FF2B5EF4-FFF2-40B4-BE49-F238E27FC236}">
                <a16:creationId xmlns:a16="http://schemas.microsoft.com/office/drawing/2014/main" xmlns="" id="{B164757E-AC2C-4C23-BFC1-E4D8F6CCB236}"/>
              </a:ext>
            </a:extLst>
          </p:cNvPr>
          <p:cNvSpPr/>
          <p:nvPr/>
        </p:nvSpPr>
        <p:spPr>
          <a:xfrm>
            <a:off x="795338" y="5659438"/>
            <a:ext cx="2546350" cy="8191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400" dirty="0">
              <a:solidFill>
                <a:srgbClr val="002060"/>
              </a:solidFill>
              <a:latin typeface="Microsoft JhengHei" charset="0"/>
              <a:ea typeface="Microsoft JhengHei" charset="0"/>
              <a:cs typeface="Microsoft JhengHei" charset="0"/>
            </a:endParaRPr>
          </a:p>
          <a:p>
            <a:pPr marL="171450" indent="-171450">
              <a:lnSpc>
                <a:spcPts val="2300"/>
              </a:lnSpc>
              <a:spcAft>
                <a:spcPts val="0"/>
              </a:spcAft>
              <a:buFont typeface="Wingdings" charset="2"/>
              <a:buChar char="u"/>
              <a:defRPr/>
            </a:pPr>
            <a:r>
              <a:rPr lang="zh-TW" altLang="en-US" sz="1200" kern="100" dirty="0">
                <a:solidFill>
                  <a:srgbClr val="002060"/>
                </a:solidFill>
                <a:latin typeface="Microsoft JhengHei" charset="0"/>
                <a:ea typeface="Microsoft JhengHei" charset="0"/>
                <a:cs typeface="Microsoft JhengHei" charset="0"/>
              </a:rPr>
              <a:t>科別：社會科</a:t>
            </a:r>
          </a:p>
          <a:p>
            <a:pPr>
              <a:defRPr/>
            </a:pPr>
            <a:r>
              <a:rPr lang="zh-TW" altLang="en-US" sz="1200" kern="100" dirty="0">
                <a:solidFill>
                  <a:srgbClr val="002060"/>
                </a:solidFill>
                <a:latin typeface="Microsoft JhengHei" charset="0"/>
                <a:ea typeface="Microsoft JhengHei" charset="0"/>
                <a:cs typeface="Microsoft JhengHei" charset="0"/>
              </a:rPr>
              <a:t>學習內容：</a:t>
            </a:r>
            <a:r>
              <a:rPr lang="en-US" altLang="zh-TW" sz="1200" dirty="0">
                <a:solidFill>
                  <a:srgbClr val="002060"/>
                </a:solidFill>
                <a:latin typeface="Microsoft JhengHei" charset="0"/>
                <a:ea typeface="Microsoft JhengHei" charset="0"/>
                <a:cs typeface="Microsoft JhengHei" charset="0"/>
              </a:rPr>
              <a:t>Aa-III-4 </a:t>
            </a:r>
            <a:r>
              <a:rPr lang="zh-TW" altLang="en-US" sz="1200" dirty="0">
                <a:solidFill>
                  <a:srgbClr val="002060"/>
                </a:solidFill>
                <a:latin typeface="Microsoft JhengHei" charset="0"/>
                <a:ea typeface="Microsoft JhengHei" charset="0"/>
                <a:cs typeface="Microsoft JhengHei" charset="0"/>
              </a:rPr>
              <a:t>在民主社會個人須遵守社會規 範</a:t>
            </a:r>
            <a:r>
              <a:rPr lang="en-US" altLang="zh-TW" sz="1200" dirty="0">
                <a:solidFill>
                  <a:srgbClr val="002060"/>
                </a:solidFill>
                <a:latin typeface="Microsoft JhengHei" charset="0"/>
                <a:ea typeface="Microsoft JhengHei" charset="0"/>
                <a:cs typeface="Microsoft JhengHei" charset="0"/>
              </a:rPr>
              <a:t>,</a:t>
            </a:r>
            <a:r>
              <a:rPr lang="zh-TW" altLang="en-US" sz="1200" dirty="0">
                <a:solidFill>
                  <a:srgbClr val="002060"/>
                </a:solidFill>
                <a:latin typeface="Microsoft JhengHei" charset="0"/>
                <a:ea typeface="Microsoft JhengHei" charset="0"/>
                <a:cs typeface="Microsoft JhengHei" charset="0"/>
              </a:rPr>
              <a:t>理性溝通、理解包容與相 互尊重。 </a:t>
            </a:r>
          </a:p>
          <a:p>
            <a:pPr>
              <a:defRPr/>
            </a:pPr>
            <a:endParaRPr lang="zh-TW" altLang="en-US" sz="1600" dirty="0">
              <a:solidFill>
                <a:srgbClr val="002060"/>
              </a:solidFill>
              <a:latin typeface="Microsoft JhengHei" charset="0"/>
              <a:ea typeface="Microsoft JhengHei" charset="0"/>
              <a:cs typeface="Microsoft JhengHei" charset="0"/>
            </a:endParaRPr>
          </a:p>
        </p:txBody>
      </p:sp>
      <p:sp>
        <p:nvSpPr>
          <p:cNvPr id="153648" name="AutoShape 3">
            <a:extLst>
              <a:ext uri="{FF2B5EF4-FFF2-40B4-BE49-F238E27FC236}">
                <a16:creationId xmlns:a16="http://schemas.microsoft.com/office/drawing/2014/main" xmlns="" id="{C01FD9A4-99A3-471E-84BC-6B6CF8184B98}"/>
              </a:ext>
            </a:extLst>
          </p:cNvPr>
          <p:cNvSpPr>
            <a:spLocks noChangeArrowheads="1"/>
          </p:cNvSpPr>
          <p:nvPr/>
        </p:nvSpPr>
        <p:spPr bwMode="auto">
          <a:xfrm rot="5262961">
            <a:off x="4633119" y="5001419"/>
            <a:ext cx="252413"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4" grpId="0" animBg="1"/>
      <p:bldP spid="35" grpId="0" animBg="1"/>
      <p:bldP spid="36" grpId="0" animBg="1"/>
      <p:bldP spid="37" grpId="0" animBg="1"/>
      <p:bldP spid="38" grpId="0" animBg="1"/>
      <p:bldP spid="39" grpId="0" animBg="1"/>
      <p:bldP spid="4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xmlns="" id="{35E4BFBE-4987-4182-A773-070142C71BBF}"/>
              </a:ext>
            </a:extLst>
          </p:cNvPr>
          <p:cNvSpPr/>
          <p:nvPr/>
        </p:nvSpPr>
        <p:spPr>
          <a:xfrm rot="1812996">
            <a:off x="5608638" y="3606800"/>
            <a:ext cx="1993900" cy="2238375"/>
          </a:xfrm>
          <a:prstGeom prst="rect">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cxnSp>
        <p:nvCxnSpPr>
          <p:cNvPr id="22" name="直線接點 21">
            <a:extLst>
              <a:ext uri="{FF2B5EF4-FFF2-40B4-BE49-F238E27FC236}">
                <a16:creationId xmlns:a16="http://schemas.microsoft.com/office/drawing/2014/main" xmlns="" id="{4FE91D15-82A3-4AD1-8E19-D19B95811E52}"/>
              </a:ext>
            </a:extLst>
          </p:cNvPr>
          <p:cNvCxnSpPr/>
          <p:nvPr/>
        </p:nvCxnSpPr>
        <p:spPr>
          <a:xfrm flipH="1">
            <a:off x="5889625" y="2895600"/>
            <a:ext cx="2922588" cy="50704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xmlns="" id="{103CE059-58BC-402F-8F7C-DA87ACD41B63}"/>
              </a:ext>
            </a:extLst>
          </p:cNvPr>
          <p:cNvSpPr/>
          <p:nvPr/>
        </p:nvSpPr>
        <p:spPr>
          <a:xfrm>
            <a:off x="4297363" y="2420938"/>
            <a:ext cx="5891212" cy="5964237"/>
          </a:xfrm>
          <a:prstGeom prst="ellipse">
            <a:avLst/>
          </a:prstGeom>
          <a:no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25" name="橢圓 24">
            <a:extLst>
              <a:ext uri="{FF2B5EF4-FFF2-40B4-BE49-F238E27FC236}">
                <a16:creationId xmlns:a16="http://schemas.microsoft.com/office/drawing/2014/main" xmlns="" id="{1EDD359E-8EC7-4A2A-9059-5EBB8F11A55E}"/>
              </a:ext>
            </a:extLst>
          </p:cNvPr>
          <p:cNvSpPr/>
          <p:nvPr/>
        </p:nvSpPr>
        <p:spPr>
          <a:xfrm>
            <a:off x="34925" y="1125538"/>
            <a:ext cx="2447925" cy="2446337"/>
          </a:xfrm>
          <a:prstGeom prst="ellipse">
            <a:avLst/>
          </a:prstGeom>
          <a:solidFill>
            <a:srgbClr val="FFC000"/>
          </a:solidFill>
          <a:ln w="76200">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cxnSp>
        <p:nvCxnSpPr>
          <p:cNvPr id="26" name="直線接點 25">
            <a:extLst>
              <a:ext uri="{FF2B5EF4-FFF2-40B4-BE49-F238E27FC236}">
                <a16:creationId xmlns:a16="http://schemas.microsoft.com/office/drawing/2014/main" xmlns="" id="{4C2CFC10-4F43-43F3-9943-FD99E0EEB977}"/>
              </a:ext>
            </a:extLst>
          </p:cNvPr>
          <p:cNvCxnSpPr/>
          <p:nvPr/>
        </p:nvCxnSpPr>
        <p:spPr>
          <a:xfrm flipH="1">
            <a:off x="-566738" y="188913"/>
            <a:ext cx="3292476" cy="47529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xmlns="" id="{03B3ED92-B040-4274-A74E-BCF3CC660A00}"/>
              </a:ext>
            </a:extLst>
          </p:cNvPr>
          <p:cNvCxnSpPr/>
          <p:nvPr/>
        </p:nvCxnSpPr>
        <p:spPr>
          <a:xfrm>
            <a:off x="2051050" y="-98425"/>
            <a:ext cx="6589713" cy="28606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pic>
        <p:nvPicPr>
          <p:cNvPr id="155656" name="圖片 28">
            <a:extLst>
              <a:ext uri="{FF2B5EF4-FFF2-40B4-BE49-F238E27FC236}">
                <a16:creationId xmlns:a16="http://schemas.microsoft.com/office/drawing/2014/main" xmlns="" id="{302FD3F4-218A-4AE0-8E0E-6239728C34D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58888" y="1992313"/>
            <a:ext cx="7200900" cy="294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矩形 32">
            <a:extLst>
              <a:ext uri="{FF2B5EF4-FFF2-40B4-BE49-F238E27FC236}">
                <a16:creationId xmlns:a16="http://schemas.microsoft.com/office/drawing/2014/main" xmlns="" id="{C5BF007A-9DB4-4AB5-ABAC-7831159594A3}"/>
              </a:ext>
            </a:extLst>
          </p:cNvPr>
          <p:cNvSpPr/>
          <p:nvPr/>
        </p:nvSpPr>
        <p:spPr>
          <a:xfrm>
            <a:off x="900113" y="2565400"/>
            <a:ext cx="7704137" cy="1446213"/>
          </a:xfrm>
          <a:prstGeom prst="rect">
            <a:avLst/>
          </a:prstGeom>
          <a:noFill/>
          <a:effectLst/>
        </p:spPr>
        <p:txBody>
          <a:bodyPr>
            <a:spAutoFit/>
          </a:bodyPr>
          <a:lstStyle/>
          <a:p>
            <a:pPr marL="174625" algn="ctr" eaLnBrk="1" fontAlgn="auto" hangingPunct="1">
              <a:spcAft>
                <a:spcPts val="0"/>
              </a:spcAft>
              <a:defRPr/>
            </a:pPr>
            <a:r>
              <a:rPr kumimoji="0" lang="zh-TW" altLang="en-US" sz="4400" b="1" cap="all" dirty="0">
                <a:solidFill>
                  <a:srgbClr val="098E40"/>
                </a:solidFill>
                <a:latin typeface="微軟正黑體" pitchFamily="34" charset="-120"/>
                <a:ea typeface="微軟正黑體" pitchFamily="34" charset="-120"/>
                <a:sym typeface="Calibri"/>
              </a:rPr>
              <a:t>陸</a:t>
            </a:r>
            <a:r>
              <a:rPr kumimoji="0" lang="en-US" altLang="en-US" sz="4400" b="1" cap="all" dirty="0">
                <a:solidFill>
                  <a:srgbClr val="098E40"/>
                </a:solidFill>
                <a:latin typeface="微軟正黑體" pitchFamily="34" charset="-120"/>
                <a:ea typeface="微軟正黑體" pitchFamily="34" charset="-120"/>
                <a:sym typeface="Calibri"/>
              </a:rPr>
              <a:t>、</a:t>
            </a:r>
            <a:r>
              <a:rPr kumimoji="0" lang="zh-TW" altLang="en-US" sz="4400" b="1" cap="all" dirty="0">
                <a:solidFill>
                  <a:srgbClr val="098E40"/>
                </a:solidFill>
                <a:latin typeface="微軟正黑體" pitchFamily="34" charset="-120"/>
                <a:ea typeface="微軟正黑體" pitchFamily="34" charset="-120"/>
                <a:sym typeface="Calibri"/>
              </a:rPr>
              <a:t>領域</a:t>
            </a:r>
            <a:r>
              <a:rPr kumimoji="0" lang="en-US" altLang="zh-TW" sz="4400" b="1" cap="all" dirty="0">
                <a:solidFill>
                  <a:srgbClr val="098E40"/>
                </a:solidFill>
                <a:latin typeface="微軟正黑體" pitchFamily="34" charset="-120"/>
                <a:ea typeface="微軟正黑體" pitchFamily="34" charset="-120"/>
                <a:sym typeface="Calibri"/>
              </a:rPr>
              <a:t>/</a:t>
            </a:r>
            <a:r>
              <a:rPr kumimoji="0" lang="zh-TW" altLang="en-US" sz="4400" b="1" cap="all" dirty="0">
                <a:solidFill>
                  <a:srgbClr val="098E40"/>
                </a:solidFill>
                <a:latin typeface="微軟正黑體" pitchFamily="34" charset="-120"/>
                <a:ea typeface="微軟正黑體" pitchFamily="34" charset="-120"/>
                <a:sym typeface="Calibri"/>
              </a:rPr>
              <a:t>科目與彈性學習</a:t>
            </a:r>
            <a:endParaRPr kumimoji="0" lang="en-US" altLang="zh-TW" sz="4400" b="1" cap="all" dirty="0">
              <a:solidFill>
                <a:srgbClr val="098E40"/>
              </a:solidFill>
              <a:latin typeface="微軟正黑體" pitchFamily="34" charset="-120"/>
              <a:ea typeface="微軟正黑體" pitchFamily="34" charset="-120"/>
              <a:sym typeface="Calibri"/>
            </a:endParaRPr>
          </a:p>
          <a:p>
            <a:pPr marL="174625" algn="ctr" eaLnBrk="1" fontAlgn="auto" hangingPunct="1">
              <a:spcAft>
                <a:spcPts val="0"/>
              </a:spcAft>
              <a:defRPr/>
            </a:pPr>
            <a:r>
              <a:rPr kumimoji="0" lang="zh-TW" altLang="en-US" sz="4400" b="1" cap="all" dirty="0">
                <a:solidFill>
                  <a:srgbClr val="098E40"/>
                </a:solidFill>
                <a:latin typeface="微軟正黑體" pitchFamily="34" charset="-120"/>
                <a:ea typeface="微軟正黑體" pitchFamily="34" charset="-120"/>
                <a:sym typeface="Calibri"/>
              </a:rPr>
              <a:t>課程實施之關係</a:t>
            </a:r>
          </a:p>
        </p:txBody>
      </p:sp>
      <p:cxnSp>
        <p:nvCxnSpPr>
          <p:cNvPr id="41" name="直線接點 40">
            <a:extLst>
              <a:ext uri="{FF2B5EF4-FFF2-40B4-BE49-F238E27FC236}">
                <a16:creationId xmlns:a16="http://schemas.microsoft.com/office/drawing/2014/main" xmlns="" id="{E170D61C-94E4-4E92-B62A-C4C9A023CC5F}"/>
              </a:ext>
            </a:extLst>
          </p:cNvPr>
          <p:cNvCxnSpPr/>
          <p:nvPr/>
        </p:nvCxnSpPr>
        <p:spPr>
          <a:xfrm>
            <a:off x="-468313" y="5157788"/>
            <a:ext cx="4103688" cy="1781175"/>
          </a:xfrm>
          <a:prstGeom prst="line">
            <a:avLst/>
          </a:prstGeom>
          <a:ln w="76200">
            <a:solidFill>
              <a:srgbClr val="EEEEEE"/>
            </a:solidFill>
          </a:ln>
        </p:spPr>
        <p:style>
          <a:lnRef idx="1">
            <a:schemeClr val="accent1"/>
          </a:lnRef>
          <a:fillRef idx="0">
            <a:schemeClr val="accent1"/>
          </a:fillRef>
          <a:effectRef idx="0">
            <a:schemeClr val="accent1"/>
          </a:effectRef>
          <a:fontRef idx="minor">
            <a:schemeClr val="tx1"/>
          </a:fontRef>
        </p:style>
      </p:cxnSp>
      <p:sp>
        <p:nvSpPr>
          <p:cNvPr id="43" name="橢圓 42">
            <a:extLst>
              <a:ext uri="{FF2B5EF4-FFF2-40B4-BE49-F238E27FC236}">
                <a16:creationId xmlns:a16="http://schemas.microsoft.com/office/drawing/2014/main" xmlns="" id="{28A29873-733A-452D-8FED-A66BF5205B17}"/>
              </a:ext>
            </a:extLst>
          </p:cNvPr>
          <p:cNvSpPr/>
          <p:nvPr/>
        </p:nvSpPr>
        <p:spPr>
          <a:xfrm>
            <a:off x="5526088" y="6064250"/>
            <a:ext cx="576262" cy="176213"/>
          </a:xfrm>
          <a:prstGeom prst="ellipse">
            <a:avLst/>
          </a:prstGeom>
          <a:solidFill>
            <a:srgbClr val="24AB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grpSp>
        <p:nvGrpSpPr>
          <p:cNvPr id="155660" name="群組 45">
            <a:extLst>
              <a:ext uri="{FF2B5EF4-FFF2-40B4-BE49-F238E27FC236}">
                <a16:creationId xmlns:a16="http://schemas.microsoft.com/office/drawing/2014/main" xmlns="" id="{3F0F42D6-A3E3-4114-9ED3-31B80FC1CF90}"/>
              </a:ext>
            </a:extLst>
          </p:cNvPr>
          <p:cNvGrpSpPr>
            <a:grpSpLocks/>
          </p:cNvGrpSpPr>
          <p:nvPr/>
        </p:nvGrpSpPr>
        <p:grpSpPr bwMode="auto">
          <a:xfrm>
            <a:off x="4429125" y="4868863"/>
            <a:ext cx="2120900" cy="1697037"/>
            <a:chOff x="4433840" y="4926629"/>
            <a:chExt cx="2122135" cy="1697161"/>
          </a:xfrm>
        </p:grpSpPr>
        <p:sp>
          <p:nvSpPr>
            <p:cNvPr id="47" name="橢圓 46">
              <a:extLst>
                <a:ext uri="{FF2B5EF4-FFF2-40B4-BE49-F238E27FC236}">
                  <a16:creationId xmlns:a16="http://schemas.microsoft.com/office/drawing/2014/main" xmlns="" id="{96CAD2C7-DE7E-4872-BDE4-D06D6053FE7E}"/>
                </a:ext>
              </a:extLst>
            </p:cNvPr>
            <p:cNvSpPr/>
            <p:nvPr/>
          </p:nvSpPr>
          <p:spPr>
            <a:xfrm>
              <a:off x="5525088" y="5318770"/>
              <a:ext cx="576598" cy="57630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48" name="弧線 47">
              <a:extLst>
                <a:ext uri="{FF2B5EF4-FFF2-40B4-BE49-F238E27FC236}">
                  <a16:creationId xmlns:a16="http://schemas.microsoft.com/office/drawing/2014/main" xmlns="" id="{638BF457-7367-4968-B1C6-F6A964AE9002}"/>
                </a:ext>
              </a:extLst>
            </p:cNvPr>
            <p:cNvSpPr/>
            <p:nvPr/>
          </p:nvSpPr>
          <p:spPr>
            <a:xfrm rot="11918451">
              <a:off x="5836419" y="5109204"/>
              <a:ext cx="719556" cy="64933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49" name="弧線 48">
              <a:extLst>
                <a:ext uri="{FF2B5EF4-FFF2-40B4-BE49-F238E27FC236}">
                  <a16:creationId xmlns:a16="http://schemas.microsoft.com/office/drawing/2014/main" xmlns="" id="{12D06411-8C36-4322-8609-6567C564303F}"/>
                </a:ext>
              </a:extLst>
            </p:cNvPr>
            <p:cNvSpPr/>
            <p:nvPr/>
          </p:nvSpPr>
          <p:spPr>
            <a:xfrm rot="900000">
              <a:off x="5096213" y="5480706"/>
              <a:ext cx="721145" cy="65092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50" name="弧線 49">
              <a:extLst>
                <a:ext uri="{FF2B5EF4-FFF2-40B4-BE49-F238E27FC236}">
                  <a16:creationId xmlns:a16="http://schemas.microsoft.com/office/drawing/2014/main" xmlns="" id="{E35C0706-9F95-4C52-B921-F5021E84CCDB}"/>
                </a:ext>
              </a:extLst>
            </p:cNvPr>
            <p:cNvSpPr/>
            <p:nvPr/>
          </p:nvSpPr>
          <p:spPr>
            <a:xfrm rot="6184650">
              <a:off x="5234612" y="4966134"/>
              <a:ext cx="806509" cy="727498"/>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51" name="弧線 50">
              <a:extLst>
                <a:ext uri="{FF2B5EF4-FFF2-40B4-BE49-F238E27FC236}">
                  <a16:creationId xmlns:a16="http://schemas.microsoft.com/office/drawing/2014/main" xmlns="" id="{8AEB9863-DBCD-416A-A173-2F6F75D3D92B}"/>
                </a:ext>
              </a:extLst>
            </p:cNvPr>
            <p:cNvSpPr/>
            <p:nvPr/>
          </p:nvSpPr>
          <p:spPr>
            <a:xfrm rot="1224715">
              <a:off x="4433840" y="5253678"/>
              <a:ext cx="1515357" cy="1370112"/>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grpSp>
      <p:sp>
        <p:nvSpPr>
          <p:cNvPr id="52" name="矩形 51">
            <a:extLst>
              <a:ext uri="{FF2B5EF4-FFF2-40B4-BE49-F238E27FC236}">
                <a16:creationId xmlns:a16="http://schemas.microsoft.com/office/drawing/2014/main" xmlns="" id="{7788D6A6-1C51-4D39-A0A1-CF2E743763D3}"/>
              </a:ext>
            </a:extLst>
          </p:cNvPr>
          <p:cNvSpPr/>
          <p:nvPr/>
        </p:nvSpPr>
        <p:spPr>
          <a:xfrm rot="1726128">
            <a:off x="8880475" y="2333625"/>
            <a:ext cx="887413" cy="1282700"/>
          </a:xfrm>
          <a:prstGeom prst="rect">
            <a:avLst/>
          </a:prstGeom>
          <a:solidFill>
            <a:srgbClr val="8FC3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pic>
        <p:nvPicPr>
          <p:cNvPr id="155662" name="圖片 19">
            <a:extLst>
              <a:ext uri="{FF2B5EF4-FFF2-40B4-BE49-F238E27FC236}">
                <a16:creationId xmlns:a16="http://schemas.microsoft.com/office/drawing/2014/main" xmlns="" id="{FE6F5D71-A7F5-48DB-84ED-8605CF59D86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42379">
            <a:off x="5487988" y="300038"/>
            <a:ext cx="3186112"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甜甜圈 6">
            <a:extLst>
              <a:ext uri="{FF2B5EF4-FFF2-40B4-BE49-F238E27FC236}">
                <a16:creationId xmlns:a16="http://schemas.microsoft.com/office/drawing/2014/main" xmlns="" id="{34BF7CDF-2C26-4D28-BAEC-C5EB374B149B}"/>
              </a:ext>
            </a:extLst>
          </p:cNvPr>
          <p:cNvSpPr/>
          <p:nvPr/>
        </p:nvSpPr>
        <p:spPr>
          <a:xfrm>
            <a:off x="684213" y="981075"/>
            <a:ext cx="1223962" cy="1223963"/>
          </a:xfrm>
          <a:prstGeom prst="donu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black"/>
              </a:solidFill>
            </a:endParaRPr>
          </a:p>
        </p:txBody>
      </p:sp>
      <p:sp>
        <p:nvSpPr>
          <p:cNvPr id="157699" name="內容版面配置區 2">
            <a:extLst>
              <a:ext uri="{FF2B5EF4-FFF2-40B4-BE49-F238E27FC236}">
                <a16:creationId xmlns:a16="http://schemas.microsoft.com/office/drawing/2014/main" xmlns="" id="{7FC29CE5-FDA8-45FB-8197-C2E82FBDB037}"/>
              </a:ext>
            </a:extLst>
          </p:cNvPr>
          <p:cNvSpPr>
            <a:spLocks noGrp="1"/>
          </p:cNvSpPr>
          <p:nvPr>
            <p:ph idx="1"/>
          </p:nvPr>
        </p:nvSpPr>
        <p:spPr>
          <a:xfrm>
            <a:off x="423863" y="593725"/>
            <a:ext cx="8686800" cy="1871663"/>
          </a:xfrm>
        </p:spPr>
        <p:txBody>
          <a:bodyPr/>
          <a:lstStyle/>
          <a:p>
            <a:pPr marL="0" indent="0">
              <a:buFont typeface="Arial" panose="020B0604020202020204" pitchFamily="34" charset="0"/>
              <a:buNone/>
            </a:pPr>
            <a:r>
              <a:rPr lang="zh-TW" altLang="en-US" sz="4800" b="1">
                <a:solidFill>
                  <a:srgbClr val="A50021"/>
                </a:solidFill>
              </a:rPr>
              <a:t>        陸</a:t>
            </a:r>
            <a:r>
              <a:rPr lang="zh-TW" altLang="en-US" sz="4400" b="1">
                <a:solidFill>
                  <a:srgbClr val="A50021"/>
                </a:solidFill>
              </a:rPr>
              <a:t>、領域</a:t>
            </a:r>
            <a:r>
              <a:rPr lang="en-US" altLang="zh-TW" sz="4400" b="1">
                <a:solidFill>
                  <a:srgbClr val="A50021"/>
                </a:solidFill>
              </a:rPr>
              <a:t>/</a:t>
            </a:r>
            <a:r>
              <a:rPr lang="zh-TW" altLang="en-US" sz="4400" b="1">
                <a:solidFill>
                  <a:srgbClr val="A50021"/>
                </a:solidFill>
              </a:rPr>
              <a:t>科目與</a:t>
            </a:r>
            <a:endParaRPr lang="en-US" altLang="zh-TW" sz="4400" b="1">
              <a:solidFill>
                <a:srgbClr val="A50021"/>
              </a:solidFill>
            </a:endParaRPr>
          </a:p>
          <a:p>
            <a:pPr marL="0" indent="0">
              <a:buFont typeface="Arial" panose="020B0604020202020204" pitchFamily="34" charset="0"/>
              <a:buNone/>
            </a:pPr>
            <a:r>
              <a:rPr lang="zh-TW" altLang="en-US" sz="4400" b="1">
                <a:solidFill>
                  <a:srgbClr val="A50021"/>
                </a:solidFill>
              </a:rPr>
              <a:t>　　　　彈性學習課程實施之關係</a:t>
            </a:r>
          </a:p>
        </p:txBody>
      </p:sp>
      <p:sp>
        <p:nvSpPr>
          <p:cNvPr id="157700" name="投影片編號版面配置區 3">
            <a:extLst>
              <a:ext uri="{FF2B5EF4-FFF2-40B4-BE49-F238E27FC236}">
                <a16:creationId xmlns:a16="http://schemas.microsoft.com/office/drawing/2014/main" xmlns="" id="{E846F355-0D3D-4BAB-8DB0-0BC6C61D7E8E}"/>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4FD4E6ED-E631-46F0-B038-DAD25B33D2DA}"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64</a:t>
            </a:fld>
            <a:endParaRPr lang="zh-TW" altLang="en-US" sz="1200">
              <a:solidFill>
                <a:srgbClr val="898989"/>
              </a:solidFill>
              <a:latin typeface="Arial" panose="020B0604020202020204" pitchFamily="34" charset="0"/>
              <a:ea typeface="新細明體" panose="02020500000000000000" pitchFamily="18" charset="-120"/>
            </a:endParaRPr>
          </a:p>
        </p:txBody>
      </p:sp>
      <p:sp>
        <p:nvSpPr>
          <p:cNvPr id="157701" name="矩形 1">
            <a:extLst>
              <a:ext uri="{FF2B5EF4-FFF2-40B4-BE49-F238E27FC236}">
                <a16:creationId xmlns:a16="http://schemas.microsoft.com/office/drawing/2014/main" xmlns="" id="{97584B74-2841-4BFF-BA26-1D74121AE702}"/>
              </a:ext>
            </a:extLst>
          </p:cNvPr>
          <p:cNvSpPr>
            <a:spLocks noChangeArrowheads="1"/>
          </p:cNvSpPr>
          <p:nvPr/>
        </p:nvSpPr>
        <p:spPr bwMode="auto">
          <a:xfrm>
            <a:off x="1862138" y="2492375"/>
            <a:ext cx="6958012" cy="357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901700" indent="-901700">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ts val="600"/>
              </a:spcBef>
              <a:buFontTx/>
              <a:buNone/>
            </a:pPr>
            <a:r>
              <a:rPr lang="zh-TW" altLang="en-US" sz="3600" b="1">
                <a:solidFill>
                  <a:srgbClr val="000000"/>
                </a:solidFill>
              </a:rPr>
              <a:t>一、國民中小學校訂課程與　　　　　　　　　部定課程的關係</a:t>
            </a:r>
            <a:endParaRPr lang="en-US" altLang="zh-TW" sz="3600" b="1">
              <a:solidFill>
                <a:srgbClr val="000000"/>
              </a:solidFill>
            </a:endParaRPr>
          </a:p>
          <a:p>
            <a:pPr>
              <a:spcBef>
                <a:spcPts val="600"/>
              </a:spcBef>
              <a:buFontTx/>
              <a:buNone/>
            </a:pPr>
            <a:r>
              <a:rPr lang="zh-TW" altLang="en-US" sz="3600" b="1">
                <a:solidFill>
                  <a:srgbClr val="000000"/>
                </a:solidFill>
              </a:rPr>
              <a:t>二、統整性主題</a:t>
            </a:r>
            <a:r>
              <a:rPr lang="en-US" altLang="zh-TW" sz="3600" b="1">
                <a:solidFill>
                  <a:srgbClr val="000000"/>
                </a:solidFill>
              </a:rPr>
              <a:t>/</a:t>
            </a:r>
            <a:r>
              <a:rPr lang="zh-TW" altLang="en-US" sz="3600" b="1">
                <a:solidFill>
                  <a:srgbClr val="000000"/>
                </a:solidFill>
              </a:rPr>
              <a:t>專題</a:t>
            </a:r>
            <a:r>
              <a:rPr lang="en-US" altLang="zh-TW" sz="3600" b="1">
                <a:solidFill>
                  <a:srgbClr val="000000"/>
                </a:solidFill>
              </a:rPr>
              <a:t>/</a:t>
            </a:r>
            <a:r>
              <a:rPr lang="zh-TW" altLang="en-US" sz="3600" b="1">
                <a:solidFill>
                  <a:srgbClr val="000000"/>
                </a:solidFill>
              </a:rPr>
              <a:t>議題探究課程的發展</a:t>
            </a:r>
            <a:endParaRPr lang="en-US" altLang="zh-TW" sz="3600" b="1">
              <a:solidFill>
                <a:srgbClr val="000000"/>
              </a:solidFill>
            </a:endParaRPr>
          </a:p>
          <a:p>
            <a:pPr>
              <a:spcBef>
                <a:spcPts val="600"/>
              </a:spcBef>
              <a:buFontTx/>
              <a:buNone/>
            </a:pPr>
            <a:r>
              <a:rPr lang="zh-TW" altLang="en-US" sz="3600" b="1">
                <a:solidFill>
                  <a:srgbClr val="000000"/>
                </a:solidFill>
              </a:rPr>
              <a:t>三、統整性主題</a:t>
            </a:r>
            <a:r>
              <a:rPr lang="en-US" altLang="zh-TW" sz="3600" b="1">
                <a:solidFill>
                  <a:srgbClr val="000000"/>
                </a:solidFill>
              </a:rPr>
              <a:t>/</a:t>
            </a:r>
            <a:r>
              <a:rPr lang="zh-TW" altLang="en-US" sz="3600" b="1">
                <a:solidFill>
                  <a:srgbClr val="000000"/>
                </a:solidFill>
              </a:rPr>
              <a:t>專題</a:t>
            </a:r>
            <a:r>
              <a:rPr lang="en-US" altLang="zh-TW" sz="3600" b="1">
                <a:solidFill>
                  <a:srgbClr val="000000"/>
                </a:solidFill>
              </a:rPr>
              <a:t>/</a:t>
            </a:r>
            <a:r>
              <a:rPr lang="zh-TW" altLang="en-US" sz="3600" b="1">
                <a:solidFill>
                  <a:srgbClr val="000000"/>
                </a:solidFill>
              </a:rPr>
              <a:t>議題探究示例</a:t>
            </a:r>
            <a:endParaRPr lang="en-US" altLang="zh-TW" sz="3600" b="1">
              <a:solidFill>
                <a:srgbClr val="000000"/>
              </a:solidFill>
            </a:endParaRPr>
          </a:p>
        </p:txBody>
      </p:sp>
      <p:cxnSp>
        <p:nvCxnSpPr>
          <p:cNvPr id="9" name="直線接點 8">
            <a:extLst>
              <a:ext uri="{FF2B5EF4-FFF2-40B4-BE49-F238E27FC236}">
                <a16:creationId xmlns:a16="http://schemas.microsoft.com/office/drawing/2014/main" xmlns="" id="{0E68836A-D541-4061-BA47-B7DB396D8A2A}"/>
              </a:ext>
            </a:extLst>
          </p:cNvPr>
          <p:cNvCxnSpPr/>
          <p:nvPr/>
        </p:nvCxnSpPr>
        <p:spPr>
          <a:xfrm>
            <a:off x="1295400" y="2205038"/>
            <a:ext cx="0" cy="33115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橢圓 10">
            <a:extLst>
              <a:ext uri="{FF2B5EF4-FFF2-40B4-BE49-F238E27FC236}">
                <a16:creationId xmlns:a16="http://schemas.microsoft.com/office/drawing/2014/main" xmlns="" id="{AD4D7046-2CC8-41A9-B15C-3447453B068E}"/>
              </a:ext>
            </a:extLst>
          </p:cNvPr>
          <p:cNvSpPr/>
          <p:nvPr/>
        </p:nvSpPr>
        <p:spPr>
          <a:xfrm>
            <a:off x="1187450" y="3068638"/>
            <a:ext cx="215900" cy="2159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2" name="橢圓 11">
            <a:extLst>
              <a:ext uri="{FF2B5EF4-FFF2-40B4-BE49-F238E27FC236}">
                <a16:creationId xmlns:a16="http://schemas.microsoft.com/office/drawing/2014/main" xmlns="" id="{180C697D-73D7-4139-B4FD-871C194360D3}"/>
              </a:ext>
            </a:extLst>
          </p:cNvPr>
          <p:cNvSpPr/>
          <p:nvPr/>
        </p:nvSpPr>
        <p:spPr>
          <a:xfrm>
            <a:off x="1187450" y="3641725"/>
            <a:ext cx="215900" cy="21748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3" name="橢圓 12">
            <a:extLst>
              <a:ext uri="{FF2B5EF4-FFF2-40B4-BE49-F238E27FC236}">
                <a16:creationId xmlns:a16="http://schemas.microsoft.com/office/drawing/2014/main" xmlns="" id="{3D2FAE3E-8A5C-4938-B582-5F5601CA8020}"/>
              </a:ext>
            </a:extLst>
          </p:cNvPr>
          <p:cNvSpPr/>
          <p:nvPr/>
        </p:nvSpPr>
        <p:spPr>
          <a:xfrm>
            <a:off x="1187450" y="4200525"/>
            <a:ext cx="215900" cy="2159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14" name="橢圓 13">
            <a:extLst>
              <a:ext uri="{FF2B5EF4-FFF2-40B4-BE49-F238E27FC236}">
                <a16:creationId xmlns:a16="http://schemas.microsoft.com/office/drawing/2014/main" xmlns="" id="{E2029E7E-0AF9-43DD-8664-8365473462F4}"/>
              </a:ext>
            </a:extLst>
          </p:cNvPr>
          <p:cNvSpPr/>
          <p:nvPr/>
        </p:nvSpPr>
        <p:spPr>
          <a:xfrm>
            <a:off x="1187450" y="4773613"/>
            <a:ext cx="215900" cy="2159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文字方塊 9">
            <a:extLst>
              <a:ext uri="{FF2B5EF4-FFF2-40B4-BE49-F238E27FC236}">
                <a16:creationId xmlns:a16="http://schemas.microsoft.com/office/drawing/2014/main" xmlns="" id="{A88D57B4-4037-4717-9D6F-74F3B34210CD}"/>
              </a:ext>
            </a:extLst>
          </p:cNvPr>
          <p:cNvSpPr txBox="1">
            <a:spLocks noChangeArrowheads="1"/>
          </p:cNvSpPr>
          <p:nvPr/>
        </p:nvSpPr>
        <p:spPr bwMode="auto">
          <a:xfrm>
            <a:off x="4694238" y="4651375"/>
            <a:ext cx="4305300" cy="1570038"/>
          </a:xfrm>
          <a:prstGeom prst="rect">
            <a:avLst/>
          </a:prstGeom>
          <a:noFill/>
          <a:ln w="38100">
            <a:solidFill>
              <a:srgbClr val="C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2400">
                <a:solidFill>
                  <a:srgbClr val="000000"/>
                </a:solidFill>
              </a:rPr>
              <a:t>由國家統一規定，不同學習階段間注重縱向連貫；不同領域</a:t>
            </a:r>
            <a:r>
              <a:rPr kumimoji="0" lang="en-US" altLang="zh-TW" sz="2400">
                <a:solidFill>
                  <a:srgbClr val="000000"/>
                </a:solidFill>
              </a:rPr>
              <a:t>(</a:t>
            </a:r>
            <a:r>
              <a:rPr kumimoji="0" lang="zh-TW" altLang="en-US" sz="2400">
                <a:solidFill>
                  <a:srgbClr val="000000"/>
                </a:solidFill>
              </a:rPr>
              <a:t>科目</a:t>
            </a:r>
            <a:r>
              <a:rPr kumimoji="0" lang="en-US" altLang="zh-TW" sz="2400">
                <a:solidFill>
                  <a:srgbClr val="000000"/>
                </a:solidFill>
              </a:rPr>
              <a:t>)</a:t>
            </a:r>
            <a:r>
              <a:rPr kumimoji="0" lang="zh-TW" altLang="en-US" sz="2400">
                <a:solidFill>
                  <a:srgbClr val="000000"/>
                </a:solidFill>
              </a:rPr>
              <a:t>間注重橫向統整。功能：深植基本學力。</a:t>
            </a:r>
          </a:p>
        </p:txBody>
      </p:sp>
      <p:grpSp>
        <p:nvGrpSpPr>
          <p:cNvPr id="158723" name="群組 24">
            <a:extLst>
              <a:ext uri="{FF2B5EF4-FFF2-40B4-BE49-F238E27FC236}">
                <a16:creationId xmlns:a16="http://schemas.microsoft.com/office/drawing/2014/main" xmlns="" id="{1675D5AC-94D3-4320-BC99-EE752E71E634}"/>
              </a:ext>
            </a:extLst>
          </p:cNvPr>
          <p:cNvGrpSpPr>
            <a:grpSpLocks/>
          </p:cNvGrpSpPr>
          <p:nvPr/>
        </p:nvGrpSpPr>
        <p:grpSpPr bwMode="auto">
          <a:xfrm>
            <a:off x="6875463" y="2633663"/>
            <a:ext cx="2124075" cy="1947862"/>
            <a:chOff x="1007812" y="2272208"/>
            <a:chExt cx="1799979" cy="1790870"/>
          </a:xfrm>
        </p:grpSpPr>
        <p:sp>
          <p:nvSpPr>
            <p:cNvPr id="26" name="矩形 25">
              <a:extLst>
                <a:ext uri="{FF2B5EF4-FFF2-40B4-BE49-F238E27FC236}">
                  <a16:creationId xmlns:a16="http://schemas.microsoft.com/office/drawing/2014/main" xmlns="" id="{CB4329E0-37CA-452C-8119-514A7ED57345}"/>
                </a:ext>
              </a:extLst>
            </p:cNvPr>
            <p:cNvSpPr/>
            <p:nvPr/>
          </p:nvSpPr>
          <p:spPr>
            <a:xfrm>
              <a:off x="1007812" y="2272208"/>
              <a:ext cx="1799979" cy="1790870"/>
            </a:xfrm>
            <a:prstGeom prst="rect">
              <a:avLst/>
            </a:prstGeom>
            <a:noFill/>
            <a:ln w="76200">
              <a:solidFill>
                <a:srgbClr val="FFDB78"/>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矩形 26">
              <a:extLst>
                <a:ext uri="{FF2B5EF4-FFF2-40B4-BE49-F238E27FC236}">
                  <a16:creationId xmlns:a16="http://schemas.microsoft.com/office/drawing/2014/main" xmlns="" id="{0473F270-C541-4DAD-B468-FFDA1DF8C04B}"/>
                </a:ext>
              </a:extLst>
            </p:cNvPr>
            <p:cNvSpPr/>
            <p:nvPr/>
          </p:nvSpPr>
          <p:spPr>
            <a:xfrm>
              <a:off x="1007812" y="2272208"/>
              <a:ext cx="1799979" cy="1790870"/>
            </a:xfrm>
            <a:prstGeom prst="rect">
              <a:avLst/>
            </a:prstGeom>
            <a:ln>
              <a:solidFill>
                <a:srgbClr val="FFDB78"/>
              </a:solidFill>
            </a:ln>
          </p:spPr>
          <p:style>
            <a:lnRef idx="0">
              <a:scrgbClr r="0" g="0" b="0"/>
            </a:lnRef>
            <a:fillRef idx="0">
              <a:scrgbClr r="0" g="0" b="0"/>
            </a:fillRef>
            <a:effectRef idx="0">
              <a:scrgbClr r="0" g="0" b="0"/>
            </a:effectRef>
            <a:fontRef idx="minor">
              <a:schemeClr val="lt1"/>
            </a:fontRef>
          </p:style>
          <p:txBody>
            <a:bodyPr lIns="114300" tIns="114300" rIns="114300" bIns="114300" spcCol="1270" anchor="ctr"/>
            <a:lstStyle/>
            <a:p>
              <a:pPr algn="ctr" defTabSz="1333500" eaLnBrk="1" fontAlgn="auto" hangingPunct="1">
                <a:lnSpc>
                  <a:spcPct val="90000"/>
                </a:lnSpc>
                <a:spcAft>
                  <a:spcPct val="35000"/>
                </a:spcAft>
                <a:defRPr/>
              </a:pPr>
              <a:r>
                <a:rPr kumimoji="0" lang="zh-TW" altLang="en-US" sz="2800" b="1" dirty="0">
                  <a:solidFill>
                    <a:prstClr val="black"/>
                  </a:solidFill>
                  <a:latin typeface="微軟正黑體" panose="020B0604030504040204" pitchFamily="34" charset="-120"/>
                  <a:ea typeface="微軟正黑體" panose="020B0604030504040204" pitchFamily="34" charset="-120"/>
                </a:rPr>
                <a:t>其他類</a:t>
              </a:r>
              <a:endParaRPr kumimoji="0" lang="en-US" altLang="zh-TW" sz="2800" b="1" dirty="0">
                <a:solidFill>
                  <a:prstClr val="black"/>
                </a:solidFill>
                <a:latin typeface="微軟正黑體" panose="020B0604030504040204" pitchFamily="34" charset="-120"/>
                <a:ea typeface="微軟正黑體" panose="020B0604030504040204" pitchFamily="34" charset="-120"/>
              </a:endParaRPr>
            </a:p>
            <a:p>
              <a:pPr algn="ctr" defTabSz="1333500" eaLnBrk="1" fontAlgn="auto" hangingPunct="1">
                <a:lnSpc>
                  <a:spcPct val="90000"/>
                </a:lnSpc>
                <a:spcAft>
                  <a:spcPct val="35000"/>
                </a:spcAft>
                <a:defRPr/>
              </a:pPr>
              <a:r>
                <a:rPr kumimoji="0" lang="zh-TW" altLang="en-US" sz="2800" b="1" dirty="0">
                  <a:solidFill>
                    <a:prstClr val="black"/>
                  </a:solidFill>
                  <a:latin typeface="微軟正黑體" panose="020B0604030504040204" pitchFamily="34" charset="-120"/>
                  <a:ea typeface="微軟正黑體" panose="020B0604030504040204" pitchFamily="34" charset="-120"/>
                </a:rPr>
                <a:t>課程</a:t>
              </a:r>
              <a:endParaRPr kumimoji="0" lang="zh-TW" altLang="en-US" sz="2800" dirty="0">
                <a:solidFill>
                  <a:prstClr val="black"/>
                </a:solidFill>
              </a:endParaRPr>
            </a:p>
          </p:txBody>
        </p:sp>
      </p:grpSp>
      <p:sp>
        <p:nvSpPr>
          <p:cNvPr id="9" name="標題 1">
            <a:extLst>
              <a:ext uri="{FF2B5EF4-FFF2-40B4-BE49-F238E27FC236}">
                <a16:creationId xmlns:a16="http://schemas.microsoft.com/office/drawing/2014/main" xmlns="" id="{E604730C-D34B-4FF7-8FD9-48F67FE3F5B5}"/>
              </a:ext>
            </a:extLst>
          </p:cNvPr>
          <p:cNvSpPr txBox="1">
            <a:spLocks/>
          </p:cNvSpPr>
          <p:nvPr/>
        </p:nvSpPr>
        <p:spPr>
          <a:xfrm>
            <a:off x="0" y="38100"/>
            <a:ext cx="9066213" cy="809625"/>
          </a:xfrm>
          <a:prstGeom prst="rect">
            <a:avLst/>
          </a:prstGeom>
        </p:spPr>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spcAft>
                <a:spcPts val="0"/>
              </a:spcAft>
              <a:defRPr/>
            </a:pPr>
            <a:r>
              <a:rPr kumimoji="0" lang="zh-TW" altLang="en-US" sz="3600" b="1" dirty="0">
                <a:solidFill>
                  <a:srgbClr val="D70050"/>
                </a:solidFill>
                <a:latin typeface="微軟正黑體" panose="020B0604030504040204" pitchFamily="34" charset="-120"/>
                <a:ea typeface="微軟正黑體" panose="020B0604030504040204" pitchFamily="34" charset="-120"/>
              </a:rPr>
              <a:t>一、國民中小學校訂課程與部定課程的關係</a:t>
            </a:r>
          </a:p>
        </p:txBody>
      </p:sp>
      <p:grpSp>
        <p:nvGrpSpPr>
          <p:cNvPr id="158725" name="群組 21">
            <a:extLst>
              <a:ext uri="{FF2B5EF4-FFF2-40B4-BE49-F238E27FC236}">
                <a16:creationId xmlns:a16="http://schemas.microsoft.com/office/drawing/2014/main" xmlns="" id="{B2DD8C52-B42A-4DFC-8388-FA7484E160C9}"/>
              </a:ext>
            </a:extLst>
          </p:cNvPr>
          <p:cNvGrpSpPr>
            <a:grpSpLocks/>
          </p:cNvGrpSpPr>
          <p:nvPr/>
        </p:nvGrpSpPr>
        <p:grpSpPr bwMode="auto">
          <a:xfrm>
            <a:off x="4651375" y="2633663"/>
            <a:ext cx="2152650" cy="1952625"/>
            <a:chOff x="993303" y="331227"/>
            <a:chExt cx="1799979" cy="1790870"/>
          </a:xfrm>
        </p:grpSpPr>
        <p:sp>
          <p:nvSpPr>
            <p:cNvPr id="23" name="矩形 22">
              <a:extLst>
                <a:ext uri="{FF2B5EF4-FFF2-40B4-BE49-F238E27FC236}">
                  <a16:creationId xmlns:a16="http://schemas.microsoft.com/office/drawing/2014/main" xmlns="" id="{64DD3B6B-1B90-45FD-A928-63215801675A}"/>
                </a:ext>
              </a:extLst>
            </p:cNvPr>
            <p:cNvSpPr/>
            <p:nvPr/>
          </p:nvSpPr>
          <p:spPr>
            <a:xfrm>
              <a:off x="993303" y="331227"/>
              <a:ext cx="1799979" cy="1790870"/>
            </a:xfrm>
            <a:prstGeom prst="rect">
              <a:avLst/>
            </a:prstGeom>
            <a:noFill/>
            <a:ln w="76200">
              <a:solidFill>
                <a:schemeClr val="tx2">
                  <a:lumMod val="60000"/>
                  <a:lumOff val="4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4" name="矩形 23">
              <a:extLst>
                <a:ext uri="{FF2B5EF4-FFF2-40B4-BE49-F238E27FC236}">
                  <a16:creationId xmlns:a16="http://schemas.microsoft.com/office/drawing/2014/main" xmlns="" id="{711FDFF5-C40B-4EAE-9C84-A008554594A5}"/>
                </a:ext>
              </a:extLst>
            </p:cNvPr>
            <p:cNvSpPr/>
            <p:nvPr/>
          </p:nvSpPr>
          <p:spPr>
            <a:xfrm>
              <a:off x="993303" y="331227"/>
              <a:ext cx="1799979" cy="1790870"/>
            </a:xfrm>
            <a:prstGeom prst="rect">
              <a:avLst/>
            </a:prstGeom>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lIns="114300" tIns="114300" rIns="114300" bIns="114300" spcCol="1270" anchor="ctr"/>
            <a:lstStyle/>
            <a:p>
              <a:pPr algn="ctr" defTabSz="1333500" eaLnBrk="1" fontAlgn="auto" hangingPunct="1">
                <a:lnSpc>
                  <a:spcPct val="90000"/>
                </a:lnSpc>
                <a:spcAft>
                  <a:spcPct val="35000"/>
                </a:spcAft>
                <a:defRPr/>
              </a:pPr>
              <a:r>
                <a:rPr kumimoji="0" lang="zh-TW" altLang="en-US" sz="2800" b="1" dirty="0">
                  <a:solidFill>
                    <a:prstClr val="black"/>
                  </a:solidFill>
                  <a:latin typeface="微軟正黑體" panose="020B0604030504040204" pitchFamily="34" charset="-120"/>
                  <a:ea typeface="微軟正黑體" panose="020B0604030504040204" pitchFamily="34" charset="-120"/>
                </a:rPr>
                <a:t>社團活動</a:t>
              </a:r>
              <a:br>
                <a:rPr kumimoji="0" lang="zh-TW" altLang="en-US" sz="2800" b="1" dirty="0">
                  <a:solidFill>
                    <a:prstClr val="black"/>
                  </a:solidFill>
                  <a:latin typeface="微軟正黑體" panose="020B0604030504040204" pitchFamily="34" charset="-120"/>
                  <a:ea typeface="微軟正黑體" panose="020B0604030504040204" pitchFamily="34" charset="-120"/>
                </a:rPr>
              </a:br>
              <a:r>
                <a:rPr kumimoji="0" lang="zh-TW" altLang="en-US" sz="2800" b="1" dirty="0">
                  <a:solidFill>
                    <a:prstClr val="black"/>
                  </a:solidFill>
                  <a:latin typeface="微軟正黑體" panose="020B0604030504040204" pitchFamily="34" charset="-120"/>
                  <a:ea typeface="微軟正黑體" panose="020B0604030504040204" pitchFamily="34" charset="-120"/>
                </a:rPr>
                <a:t>技藝課程</a:t>
              </a:r>
              <a:endParaRPr kumimoji="0" lang="zh-TW" altLang="en-US" sz="2800" dirty="0">
                <a:solidFill>
                  <a:prstClr val="black"/>
                </a:solidFill>
              </a:endParaRPr>
            </a:p>
          </p:txBody>
        </p:sp>
      </p:grpSp>
      <p:grpSp>
        <p:nvGrpSpPr>
          <p:cNvPr id="158726" name="群組 27">
            <a:extLst>
              <a:ext uri="{FF2B5EF4-FFF2-40B4-BE49-F238E27FC236}">
                <a16:creationId xmlns:a16="http://schemas.microsoft.com/office/drawing/2014/main" xmlns="" id="{EEB61684-DDBD-43D7-BFFC-D3541E830483}"/>
              </a:ext>
            </a:extLst>
          </p:cNvPr>
          <p:cNvGrpSpPr>
            <a:grpSpLocks/>
          </p:cNvGrpSpPr>
          <p:nvPr/>
        </p:nvGrpSpPr>
        <p:grpSpPr bwMode="auto">
          <a:xfrm>
            <a:off x="6862763" y="757238"/>
            <a:ext cx="2125662" cy="1828800"/>
            <a:chOff x="3489946" y="366477"/>
            <a:chExt cx="2202105" cy="1798511"/>
          </a:xfrm>
        </p:grpSpPr>
        <p:sp>
          <p:nvSpPr>
            <p:cNvPr id="29" name="矩形 28">
              <a:extLst>
                <a:ext uri="{FF2B5EF4-FFF2-40B4-BE49-F238E27FC236}">
                  <a16:creationId xmlns:a16="http://schemas.microsoft.com/office/drawing/2014/main" xmlns="" id="{CC00C577-48F0-405B-A663-C8993649E9B9}"/>
                </a:ext>
              </a:extLst>
            </p:cNvPr>
            <p:cNvSpPr/>
            <p:nvPr/>
          </p:nvSpPr>
          <p:spPr>
            <a:xfrm>
              <a:off x="3489946" y="366477"/>
              <a:ext cx="2202105" cy="1790704"/>
            </a:xfrm>
            <a:prstGeom prst="rect">
              <a:avLst/>
            </a:prstGeom>
            <a:noFill/>
            <a:ln w="762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kumimoji="0" lang="zh-TW" altLang="en-US">
                <a:solidFill>
                  <a:prstClr val="white"/>
                </a:solidFill>
              </a:endParaRPr>
            </a:p>
          </p:txBody>
        </p:sp>
        <p:sp>
          <p:nvSpPr>
            <p:cNvPr id="30" name="矩形 29">
              <a:extLst>
                <a:ext uri="{FF2B5EF4-FFF2-40B4-BE49-F238E27FC236}">
                  <a16:creationId xmlns:a16="http://schemas.microsoft.com/office/drawing/2014/main" xmlns="" id="{C9D1B18F-2BA0-41AE-98A9-BB5A72248D6A}"/>
                </a:ext>
              </a:extLst>
            </p:cNvPr>
            <p:cNvSpPr/>
            <p:nvPr/>
          </p:nvSpPr>
          <p:spPr>
            <a:xfrm>
              <a:off x="3654405" y="374283"/>
              <a:ext cx="1938971" cy="1790705"/>
            </a:xfrm>
            <a:prstGeom prst="rect">
              <a:avLst/>
            </a:prstGeom>
          </p:spPr>
          <p:style>
            <a:lnRef idx="0">
              <a:scrgbClr r="0" g="0" b="0"/>
            </a:lnRef>
            <a:fillRef idx="0">
              <a:scrgbClr r="0" g="0" b="0"/>
            </a:fillRef>
            <a:effectRef idx="0">
              <a:scrgbClr r="0" g="0" b="0"/>
            </a:effectRef>
            <a:fontRef idx="minor">
              <a:schemeClr val="lt1"/>
            </a:fontRef>
          </p:style>
          <p:txBody>
            <a:bodyPr lIns="114300" tIns="114300" rIns="114300" bIns="114300" spcCol="1270" anchor="ctr"/>
            <a:lstStyle/>
            <a:p>
              <a:pPr algn="ctr" defTabSz="1333500" eaLnBrk="1" fontAlgn="auto" hangingPunct="1">
                <a:lnSpc>
                  <a:spcPct val="90000"/>
                </a:lnSpc>
                <a:spcAft>
                  <a:spcPct val="35000"/>
                </a:spcAft>
                <a:defRPr/>
              </a:pPr>
              <a:r>
                <a:rPr kumimoji="0" lang="zh-TW" altLang="en-US" sz="2800" b="1" dirty="0">
                  <a:solidFill>
                    <a:prstClr val="black"/>
                  </a:solidFill>
                  <a:latin typeface="微軟正黑體" panose="020B0604030504040204" pitchFamily="34" charset="-120"/>
                  <a:ea typeface="微軟正黑體" panose="020B0604030504040204" pitchFamily="34" charset="-120"/>
                </a:rPr>
                <a:t>特殊需求領域課程</a:t>
              </a:r>
              <a:endParaRPr kumimoji="0" lang="zh-TW" altLang="en-US" sz="2800" dirty="0">
                <a:solidFill>
                  <a:prstClr val="black"/>
                </a:solidFill>
              </a:endParaRPr>
            </a:p>
          </p:txBody>
        </p:sp>
      </p:grpSp>
      <p:pic>
        <p:nvPicPr>
          <p:cNvPr id="158727" name="圖片 37">
            <a:extLst>
              <a:ext uri="{FF2B5EF4-FFF2-40B4-BE49-F238E27FC236}">
                <a16:creationId xmlns:a16="http://schemas.microsoft.com/office/drawing/2014/main" xmlns="" id="{7CD5FA22-FFBF-48B1-8F53-2D9CF77E34D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188" y="1052513"/>
            <a:ext cx="3600450" cy="511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五邊形 43">
            <a:extLst>
              <a:ext uri="{FF2B5EF4-FFF2-40B4-BE49-F238E27FC236}">
                <a16:creationId xmlns:a16="http://schemas.microsoft.com/office/drawing/2014/main" xmlns="" id="{C813D18A-82F8-4975-B173-564D7E7D5564}"/>
              </a:ext>
            </a:extLst>
          </p:cNvPr>
          <p:cNvSpPr/>
          <p:nvPr/>
        </p:nvSpPr>
        <p:spPr>
          <a:xfrm>
            <a:off x="639763" y="5770563"/>
            <a:ext cx="3932237" cy="538162"/>
          </a:xfrm>
          <a:prstGeom prst="homePlate">
            <a:avLst>
              <a:gd name="adj" fmla="val 47840"/>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600" b="1">
                <a:solidFill>
                  <a:srgbClr val="FFFFCC"/>
                </a:solidFill>
              </a:rPr>
              <a:t>部定課程</a:t>
            </a:r>
            <a:r>
              <a:rPr kumimoji="0" lang="en-US" altLang="zh-TW" sz="2600" b="1" dirty="0">
                <a:solidFill>
                  <a:srgbClr val="FFFFCC"/>
                </a:solidFill>
              </a:rPr>
              <a:t>(</a:t>
            </a:r>
            <a:r>
              <a:rPr kumimoji="0" lang="zh-TW" altLang="en-US" sz="2600" b="1" dirty="0">
                <a:solidFill>
                  <a:srgbClr val="FFFFCC"/>
                </a:solidFill>
              </a:rPr>
              <a:t>領域學習課程</a:t>
            </a:r>
            <a:r>
              <a:rPr kumimoji="0" lang="en-US" altLang="zh-TW" sz="2600" b="1" dirty="0">
                <a:solidFill>
                  <a:srgbClr val="FFFFCC"/>
                </a:solidFill>
              </a:rPr>
              <a:t>)</a:t>
            </a:r>
            <a:endParaRPr kumimoji="0" lang="zh-TW" altLang="en-US" sz="2600" b="1" dirty="0">
              <a:solidFill>
                <a:srgbClr val="FFFFCC"/>
              </a:solidFill>
            </a:endParaRPr>
          </a:p>
        </p:txBody>
      </p:sp>
      <p:grpSp>
        <p:nvGrpSpPr>
          <p:cNvPr id="158729" name="群組 33">
            <a:extLst>
              <a:ext uri="{FF2B5EF4-FFF2-40B4-BE49-F238E27FC236}">
                <a16:creationId xmlns:a16="http://schemas.microsoft.com/office/drawing/2014/main" xmlns="" id="{CEDBDF82-87AE-471F-8CD3-172D7269A733}"/>
              </a:ext>
            </a:extLst>
          </p:cNvPr>
          <p:cNvGrpSpPr>
            <a:grpSpLocks/>
          </p:cNvGrpSpPr>
          <p:nvPr/>
        </p:nvGrpSpPr>
        <p:grpSpPr bwMode="auto">
          <a:xfrm>
            <a:off x="4641850" y="538163"/>
            <a:ext cx="2143125" cy="2098675"/>
            <a:chOff x="3288207" y="2048663"/>
            <a:chExt cx="1799980" cy="2014415"/>
          </a:xfrm>
        </p:grpSpPr>
        <p:sp>
          <p:nvSpPr>
            <p:cNvPr id="35" name="矩形 34">
              <a:extLst>
                <a:ext uri="{FF2B5EF4-FFF2-40B4-BE49-F238E27FC236}">
                  <a16:creationId xmlns:a16="http://schemas.microsoft.com/office/drawing/2014/main" xmlns="" id="{0C302DCE-6BE9-48F1-9A90-41156C912D6F}"/>
                </a:ext>
              </a:extLst>
            </p:cNvPr>
            <p:cNvSpPr/>
            <p:nvPr/>
          </p:nvSpPr>
          <p:spPr>
            <a:xfrm>
              <a:off x="3288208" y="2272208"/>
              <a:ext cx="1799979" cy="1790870"/>
            </a:xfrm>
            <a:prstGeom prst="rect">
              <a:avLst/>
            </a:prstGeom>
            <a:solidFill>
              <a:srgbClr val="FFDB78"/>
            </a:solidFill>
            <a:ln w="76200">
              <a:solidFill>
                <a:srgbClr val="FF0000"/>
              </a:solidFill>
            </a:ln>
            <a:effectLst>
              <a:glow rad="101600">
                <a:schemeClr val="accent6">
                  <a:satMod val="175000"/>
                  <a:alpha val="40000"/>
                </a:schemeClr>
              </a:glo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eaLnBrk="1" fontAlgn="auto" hangingPunct="1">
                <a:spcBef>
                  <a:spcPts val="0"/>
                </a:spcBef>
                <a:spcAft>
                  <a:spcPts val="0"/>
                </a:spcAft>
                <a:defRPr/>
              </a:pPr>
              <a:endParaRPr kumimoji="0" lang="zh-TW" altLang="en-US" dirty="0">
                <a:solidFill>
                  <a:prstClr val="white"/>
                </a:solidFill>
              </a:endParaRPr>
            </a:p>
          </p:txBody>
        </p:sp>
        <p:sp>
          <p:nvSpPr>
            <p:cNvPr id="36" name="矩形 35">
              <a:extLst>
                <a:ext uri="{FF2B5EF4-FFF2-40B4-BE49-F238E27FC236}">
                  <a16:creationId xmlns:a16="http://schemas.microsoft.com/office/drawing/2014/main" xmlns="" id="{090A1225-54D7-4606-90A8-16CA05D297E4}"/>
                </a:ext>
              </a:extLst>
            </p:cNvPr>
            <p:cNvSpPr/>
            <p:nvPr/>
          </p:nvSpPr>
          <p:spPr>
            <a:xfrm>
              <a:off x="3288207" y="2048663"/>
              <a:ext cx="1799979" cy="1790870"/>
            </a:xfrm>
            <a:prstGeom prst="rect">
              <a:avLst/>
            </a:prstGeom>
          </p:spPr>
          <p:style>
            <a:lnRef idx="0">
              <a:scrgbClr r="0" g="0" b="0"/>
            </a:lnRef>
            <a:fillRef idx="0">
              <a:scrgbClr r="0" g="0" b="0"/>
            </a:fillRef>
            <a:effectRef idx="0">
              <a:scrgbClr r="0" g="0" b="0"/>
            </a:effectRef>
            <a:fontRef idx="minor">
              <a:schemeClr val="lt1"/>
            </a:fontRef>
          </p:style>
          <p:txBody>
            <a:bodyPr tIns="91440" bIns="91440" spcCol="1270" anchor="ctr"/>
            <a:lstStyle/>
            <a:p>
              <a:pPr algn="ctr" defTabSz="1066800" eaLnBrk="1" fontAlgn="auto" hangingPunct="1">
                <a:lnSpc>
                  <a:spcPct val="90000"/>
                </a:lnSpc>
                <a:spcAft>
                  <a:spcPct val="35000"/>
                </a:spcAft>
                <a:defRPr/>
              </a:pPr>
              <a:endParaRPr kumimoji="0" lang="en-US" altLang="zh-TW" sz="2400" b="1" dirty="0">
                <a:solidFill>
                  <a:srgbClr val="FF0000"/>
                </a:solidFill>
                <a:latin typeface="微軟正黑體" panose="020B0604030504040204" pitchFamily="34" charset="-120"/>
                <a:ea typeface="微軟正黑體" panose="020B0604030504040204" pitchFamily="34" charset="-120"/>
              </a:endParaRPr>
            </a:p>
            <a:p>
              <a:pPr algn="ctr" defTabSz="1066800" eaLnBrk="1" fontAlgn="auto" hangingPunct="1">
                <a:lnSpc>
                  <a:spcPct val="90000"/>
                </a:lnSpc>
                <a:spcAft>
                  <a:spcPct val="35000"/>
                </a:spcAft>
                <a:defRPr/>
              </a:pPr>
              <a:r>
                <a:rPr kumimoji="0" lang="zh-TW" altLang="en-US" sz="25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rPr>
                <a:t>跨領域統整性</a:t>
              </a:r>
              <a:endParaRPr kumimoji="0" lang="en-US" altLang="zh-TW" sz="25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endParaRPr>
            </a:p>
            <a:p>
              <a:pPr algn="ctr" defTabSz="1066800" eaLnBrk="1" fontAlgn="auto" hangingPunct="1">
                <a:lnSpc>
                  <a:spcPct val="90000"/>
                </a:lnSpc>
                <a:spcAft>
                  <a:spcPct val="35000"/>
                </a:spcAft>
                <a:defRPr/>
              </a:pPr>
              <a:r>
                <a:rPr kumimoji="0" lang="zh-TW" altLang="en-US" sz="22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rPr>
                <a:t>主題</a:t>
              </a:r>
              <a:r>
                <a:rPr kumimoji="0" lang="en-US" altLang="zh-TW" sz="22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rPr>
                <a:t>/</a:t>
              </a:r>
              <a:r>
                <a:rPr kumimoji="0" lang="zh-TW" altLang="en-US" sz="22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rPr>
                <a:t>專題</a:t>
              </a:r>
              <a:r>
                <a:rPr kumimoji="0" lang="en-US" altLang="zh-TW" sz="22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rPr>
                <a:t>/</a:t>
              </a:r>
              <a:r>
                <a:rPr kumimoji="0" lang="zh-TW" altLang="en-US" sz="22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rPr>
                <a:t>議題</a:t>
              </a:r>
              <a:endParaRPr kumimoji="0" lang="en-US" altLang="zh-TW" sz="22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endParaRPr>
            </a:p>
            <a:p>
              <a:pPr algn="ctr" defTabSz="1066800" eaLnBrk="1" fontAlgn="auto" hangingPunct="1">
                <a:lnSpc>
                  <a:spcPct val="90000"/>
                </a:lnSpc>
                <a:spcAft>
                  <a:spcPct val="35000"/>
                </a:spcAft>
                <a:defRPr/>
              </a:pPr>
              <a:r>
                <a:rPr kumimoji="0" lang="zh-TW" altLang="en-US" sz="26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rPr>
                <a:t>探究課程</a:t>
              </a:r>
              <a:endParaRPr kumimoji="0" lang="en-US" altLang="zh-TW" sz="2600" b="1" dirty="0">
                <a:solidFill>
                  <a:srgbClr val="C00000"/>
                </a:solidFill>
                <a:effectLst>
                  <a:glow rad="114300">
                    <a:prstClr val="white">
                      <a:alpha val="85000"/>
                    </a:prstClr>
                  </a:glow>
                </a:effectLst>
                <a:latin typeface="微軟正黑體" panose="020B0604030504040204" pitchFamily="34" charset="-120"/>
                <a:ea typeface="微軟正黑體" panose="020B0604030504040204" pitchFamily="34" charset="-120"/>
              </a:endParaRPr>
            </a:p>
          </p:txBody>
        </p:sp>
      </p:grpSp>
      <p:sp>
        <p:nvSpPr>
          <p:cNvPr id="43" name="五邊形 42">
            <a:extLst>
              <a:ext uri="{FF2B5EF4-FFF2-40B4-BE49-F238E27FC236}">
                <a16:creationId xmlns:a16="http://schemas.microsoft.com/office/drawing/2014/main" xmlns="" id="{D88CF5D3-A731-4A73-918D-A68CC330CA04}"/>
              </a:ext>
            </a:extLst>
          </p:cNvPr>
          <p:cNvSpPr/>
          <p:nvPr/>
        </p:nvSpPr>
        <p:spPr>
          <a:xfrm>
            <a:off x="755650" y="765175"/>
            <a:ext cx="3816350" cy="576263"/>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600" b="1" dirty="0">
                <a:solidFill>
                  <a:prstClr val="black"/>
                </a:solidFill>
              </a:rPr>
              <a:t>校訂課程</a:t>
            </a:r>
            <a:r>
              <a:rPr kumimoji="0" lang="en-US" altLang="zh-TW" sz="2600" b="1" dirty="0">
                <a:solidFill>
                  <a:prstClr val="black"/>
                </a:solidFill>
              </a:rPr>
              <a:t>(</a:t>
            </a:r>
            <a:r>
              <a:rPr kumimoji="0" lang="zh-TW" altLang="en-US" sz="2600" b="1" dirty="0">
                <a:solidFill>
                  <a:prstClr val="black"/>
                </a:solidFill>
              </a:rPr>
              <a:t>彈性學習課程</a:t>
            </a:r>
            <a:r>
              <a:rPr kumimoji="0" lang="en-US" altLang="zh-TW" sz="2600" b="1" dirty="0">
                <a:solidFill>
                  <a:prstClr val="black"/>
                </a:solidFill>
              </a:rPr>
              <a:t>)</a:t>
            </a:r>
            <a:endParaRPr kumimoji="0" lang="zh-TW" altLang="en-US" sz="2600" b="1" dirty="0">
              <a:solidFill>
                <a:prstClr val="black"/>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364202"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Times New Roman" pitchFamily="18" charset="0"/>
              </a:rPr>
              <a:t>。</a:t>
            </a:r>
            <a:endParaRPr kumimoji="1" lang="zh-TW" altLang="en-US" sz="1800" b="0" i="0" u="none" strike="noStrike" kern="1200" cap="none" spc="0" normalizeH="0" baseline="0" noProof="0" dirty="0">
              <a:ln>
                <a:noFill/>
              </a:ln>
              <a:solidFill>
                <a:prstClr val="black"/>
              </a:solidFill>
              <a:effectLst/>
              <a:uLnTx/>
              <a:uFillTx/>
              <a:latin typeface="Arial" pitchFamily="34" charset="0"/>
              <a:ea typeface="新細明體" pitchFamily="18" charset="-120"/>
              <a:cs typeface="新細明體" pitchFamily="18" charset="-120"/>
            </a:endParaRPr>
          </a:p>
        </p:txBody>
      </p:sp>
      <p:graphicFrame>
        <p:nvGraphicFramePr>
          <p:cNvPr id="5" name="資料庫圖表 4"/>
          <p:cNvGraphicFramePr/>
          <p:nvPr>
            <p:extLst/>
          </p:nvPr>
        </p:nvGraphicFramePr>
        <p:xfrm>
          <a:off x="571472" y="1035827"/>
          <a:ext cx="8429684"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2786050" y="1714488"/>
            <a:ext cx="2071702" cy="1928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ts val="2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單元是由幾節課</a:t>
            </a:r>
            <a:endParaRPr kumimoji="1" lang="en-US" altLang="zh-TW"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所形成的課程內</a:t>
            </a:r>
            <a:endParaRPr kumimoji="1" lang="en-US" altLang="zh-TW"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容</a:t>
            </a:r>
            <a:r>
              <a:rPr kumimoji="1" lang="en-US" altLang="zh-TW"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a:t>
            </a:r>
            <a:r>
              <a:rPr kumimoji="1" lang="zh-TW" altLang="en-US"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每個課程都</a:t>
            </a:r>
            <a:endParaRPr kumimoji="1" lang="en-US" altLang="zh-TW"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會有一個名稱，</a:t>
            </a:r>
            <a:endParaRPr kumimoji="1" lang="en-US" altLang="zh-TW"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此名稱通稱為</a:t>
            </a:r>
            <a:endParaRPr kumimoji="1" lang="en-US" altLang="zh-TW"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Times New Roman" pitchFamily="18" charset="0"/>
              </a:rPr>
              <a:t>「主題」</a:t>
            </a:r>
            <a:endParaRPr kumimoji="1" lang="zh-TW" altLang="en-US" sz="16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8" name="文字方塊 7"/>
          <p:cNvSpPr txBox="1"/>
          <p:nvPr/>
        </p:nvSpPr>
        <p:spPr>
          <a:xfrm>
            <a:off x="1928794" y="428604"/>
            <a:ext cx="587615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單元</a:t>
            </a: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議題</a:t>
            </a: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專題</a:t>
            </a: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1" lang="zh-TW" altLang="en-US" sz="2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方案</a:t>
            </a:r>
            <a:r>
              <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之別</a:t>
            </a:r>
            <a:r>
              <a:rPr kumimoji="1"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1"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矩形 8"/>
          <p:cNvSpPr/>
          <p:nvPr/>
        </p:nvSpPr>
        <p:spPr>
          <a:xfrm>
            <a:off x="4786314" y="1643050"/>
            <a:ext cx="2071702" cy="1928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主題名稱或</a:t>
            </a:r>
            <a:endParaRPr kumimoji="1" lang="en-US" altLang="zh-TW"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課程內容具有</a:t>
            </a:r>
            <a:endParaRPr kumimoji="1" lang="en-US" altLang="zh-TW"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爭議</a:t>
            </a: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性質</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0" name="矩形 9"/>
          <p:cNvSpPr/>
          <p:nvPr/>
        </p:nvSpPr>
        <p:spPr>
          <a:xfrm>
            <a:off x="4786314" y="3571876"/>
            <a:ext cx="2071702" cy="1928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主題名稱或</a:t>
            </a:r>
            <a:endParaRPr kumimoji="1" lang="en-US" altLang="zh-TW"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課程內容具有</a:t>
            </a:r>
            <a:endParaRPr kumimoji="1" lang="en-US" altLang="zh-TW"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探究</a:t>
            </a: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性質</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1" name="矩形 10"/>
          <p:cNvSpPr/>
          <p:nvPr/>
        </p:nvSpPr>
        <p:spPr>
          <a:xfrm>
            <a:off x="2786050" y="3571876"/>
            <a:ext cx="2071702" cy="1928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主題名稱或</a:t>
            </a:r>
            <a:endParaRPr kumimoji="1" lang="en-US" altLang="zh-TW"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課程內容具有</a:t>
            </a:r>
            <a:endParaRPr kumimoji="1" lang="en-US" altLang="zh-TW"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1"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解決</a:t>
            </a:r>
            <a:r>
              <a:rPr kumimoji="1" lang="zh-TW" altLang="en-US" sz="20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性質</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05473" name="Rectangle 1"/>
          <p:cNvSpPr>
            <a:spLocks noChangeArrowheads="1"/>
          </p:cNvSpPr>
          <p:nvPr/>
        </p:nvSpPr>
        <p:spPr bwMode="auto">
          <a:xfrm>
            <a:off x="0" y="6143644"/>
            <a:ext cx="642938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Times New Roman" pitchFamily="18" charset="0"/>
              </a:rPr>
              <a:t>參考資料</a:t>
            </a:r>
            <a:r>
              <a:rPr kumimoji="1" lang="zh-TW" altLang="en-US" sz="1400" b="0" i="0" u="none" strike="noStrike" kern="1200" cap="none" spc="0" normalizeH="0" baseline="0" noProof="0" dirty="0">
                <a:ln>
                  <a:noFill/>
                </a:ln>
                <a:solidFill>
                  <a:prstClr val="black"/>
                </a:solidFill>
                <a:effectLst/>
                <a:uLnTx/>
                <a:uFillTx/>
                <a:latin typeface="Calibri" pitchFamily="34" charset="0"/>
                <a:ea typeface="新細明體" pitchFamily="18" charset="-120"/>
                <a:cs typeface="Times New Roman" pitchFamily="18" charset="0"/>
              </a:rPr>
              <a:t>：</a:t>
            </a:r>
            <a:r>
              <a:rPr kumimoji="1" lang="zh-TW" altLang="en-US" sz="1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Times New Roman" pitchFamily="18" charset="0"/>
              </a:rPr>
              <a:t>十二年國教課程總綱實踐策略、教師增能課程設計及主題進階回流</a:t>
            </a:r>
            <a:endParaRPr kumimoji="1" lang="en-US" altLang="zh-TW" sz="1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a:ln>
                  <a:noFill/>
                </a:ln>
                <a:solidFill>
                  <a:prstClr val="black"/>
                </a:solidFill>
                <a:effectLst/>
                <a:uLnTx/>
                <a:uFillTx/>
                <a:latin typeface="標楷體" pitchFamily="65" charset="-120"/>
                <a:ea typeface="標楷體" pitchFamily="65" charset="-120"/>
                <a:cs typeface="Times New Roman" pitchFamily="18" charset="0"/>
              </a:rPr>
              <a:t>計畫主題六、跨領域課程設計與協同教清華大學張美玉教授簡報內容</a:t>
            </a:r>
            <a:endParaRPr kumimoji="1" lang="zh-TW" altLang="en-US" sz="1800" b="0" i="0" u="none" strike="noStrike" kern="1200" cap="none" spc="0" normalizeH="0" baseline="0" noProof="0" dirty="0">
              <a:ln>
                <a:noFill/>
              </a:ln>
              <a:solidFill>
                <a:prstClr val="black"/>
              </a:solidFill>
              <a:effectLst/>
              <a:uLnTx/>
              <a:uFillTx/>
              <a:latin typeface="Arial" pitchFamily="34" charset="0"/>
              <a:ea typeface="新細明體" pitchFamily="18" charset="-120"/>
              <a:cs typeface="新細明體" pitchFamily="18"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down)">
                                      <p:cBhvr>
                                        <p:cTn id="10" dur="500"/>
                                        <p:tgtEl>
                                          <p:spTgt spid="6">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down)">
                                      <p:cBhvr>
                                        <p:cTn id="13" dur="500"/>
                                        <p:tgtEl>
                                          <p:spTgt spid="6">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down)">
                                      <p:cBhvr>
                                        <p:cTn id="16" dur="500"/>
                                        <p:tgtEl>
                                          <p:spTgt spid="6">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down)">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down)">
                                      <p:cBhvr>
                                        <p:cTn id="30" dur="500"/>
                                        <p:tgtEl>
                                          <p:spTgt spid="9">
                                            <p:txEl>
                                              <p:pRg st="1" end="1"/>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wipe(down)">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wipe(down)">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down)">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down)">
                                      <p:cBhvr>
                                        <p:cTn id="48" dur="500"/>
                                        <p:tgtEl>
                                          <p:spTgt spid="1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wipe(down)">
                                      <p:cBhvr>
                                        <p:cTn id="53" dur="500"/>
                                        <p:tgtEl>
                                          <p:spTgt spid="11">
                                            <p:txEl>
                                              <p:pRg st="0" end="0"/>
                                            </p:txEl>
                                          </p:spTgt>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wipe(down)">
                                      <p:cBhvr>
                                        <p:cTn id="56" dur="500"/>
                                        <p:tgtEl>
                                          <p:spTgt spid="11">
                                            <p:txEl>
                                              <p:pRg st="1" end="1"/>
                                            </p:txEl>
                                          </p:spTgt>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1">
                                            <p:txEl>
                                              <p:pRg st="2" end="2"/>
                                            </p:txEl>
                                          </p:spTgt>
                                        </p:tgtEl>
                                        <p:attrNameLst>
                                          <p:attrName>style.visibility</p:attrName>
                                        </p:attrNameLst>
                                      </p:cBhvr>
                                      <p:to>
                                        <p:strVal val="visible"/>
                                      </p:to>
                                    </p:set>
                                    <p:animEffect transition="in" filter="wipe(down)">
                                      <p:cBhvr>
                                        <p:cTn id="5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9" grpId="0" build="allAtOnce"/>
      <p:bldP spid="10" grpId="0" build="p"/>
      <p:bldP spid="11" grpId="0" build="allAtOnce"/>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標題 1">
            <a:extLst>
              <a:ext uri="{FF2B5EF4-FFF2-40B4-BE49-F238E27FC236}">
                <a16:creationId xmlns:a16="http://schemas.microsoft.com/office/drawing/2014/main" xmlns="" id="{103B0EBC-8698-4423-957B-CEE92B2A8047}"/>
              </a:ext>
            </a:extLst>
          </p:cNvPr>
          <p:cNvSpPr>
            <a:spLocks noGrp="1"/>
          </p:cNvSpPr>
          <p:nvPr>
            <p:ph type="title"/>
          </p:nvPr>
        </p:nvSpPr>
        <p:spPr>
          <a:xfrm>
            <a:off x="107950" y="0"/>
            <a:ext cx="9036050" cy="1131888"/>
          </a:xfrm>
        </p:spPr>
        <p:txBody>
          <a:bodyPr/>
          <a:lstStyle/>
          <a:p>
            <a:pPr eaLnBrk="1" hangingPunct="1"/>
            <a:r>
              <a:rPr lang="zh-TW" altLang="en-US" sz="3600" b="1">
                <a:solidFill>
                  <a:srgbClr val="D70050"/>
                </a:solidFill>
              </a:rPr>
              <a:t>二、統整性主題</a:t>
            </a:r>
            <a:r>
              <a:rPr lang="en-US" altLang="zh-TW" sz="3600" b="1">
                <a:solidFill>
                  <a:srgbClr val="D70050"/>
                </a:solidFill>
              </a:rPr>
              <a:t>/</a:t>
            </a:r>
            <a:r>
              <a:rPr lang="zh-TW" altLang="en-US" sz="3600" b="1">
                <a:solidFill>
                  <a:srgbClr val="D70050"/>
                </a:solidFill>
              </a:rPr>
              <a:t>專題</a:t>
            </a:r>
            <a:r>
              <a:rPr lang="en-US" altLang="zh-TW" sz="3600" b="1">
                <a:solidFill>
                  <a:srgbClr val="D70050"/>
                </a:solidFill>
              </a:rPr>
              <a:t>/</a:t>
            </a:r>
            <a:r>
              <a:rPr lang="zh-TW" altLang="en-US" sz="3600" b="1">
                <a:solidFill>
                  <a:srgbClr val="D70050"/>
                </a:solidFill>
              </a:rPr>
              <a:t>議題探究課程的發展</a:t>
            </a:r>
          </a:p>
        </p:txBody>
      </p:sp>
      <p:sp>
        <p:nvSpPr>
          <p:cNvPr id="3" name="內容版面配置區 2">
            <a:extLst>
              <a:ext uri="{FF2B5EF4-FFF2-40B4-BE49-F238E27FC236}">
                <a16:creationId xmlns:a16="http://schemas.microsoft.com/office/drawing/2014/main" xmlns="" id="{623B214B-0BDE-49BF-9918-82EA24B333C2}"/>
              </a:ext>
            </a:extLst>
          </p:cNvPr>
          <p:cNvSpPr>
            <a:spLocks noGrp="1"/>
          </p:cNvSpPr>
          <p:nvPr>
            <p:ph idx="1"/>
          </p:nvPr>
        </p:nvSpPr>
        <p:spPr>
          <a:xfrm>
            <a:off x="1258888" y="1341438"/>
            <a:ext cx="6842125" cy="4829175"/>
          </a:xfrm>
        </p:spPr>
        <p:txBody>
          <a:bodyPr/>
          <a:lstStyle/>
          <a:p>
            <a:pPr marL="0" indent="0" eaLnBrk="1" hangingPunct="1">
              <a:buFont typeface="Arial" panose="020B0604020202020204" pitchFamily="34" charset="0"/>
              <a:buNone/>
              <a:defRPr/>
            </a:pPr>
            <a:r>
              <a:rPr lang="en-US" altLang="zh-TW" sz="3000" b="1" dirty="0">
                <a:solidFill>
                  <a:srgbClr val="0000FF"/>
                </a:solidFill>
              </a:rPr>
              <a:t>(</a:t>
            </a:r>
            <a:r>
              <a:rPr lang="zh-TW" altLang="en-US" sz="3000" b="1" dirty="0">
                <a:solidFill>
                  <a:srgbClr val="0000FF"/>
                </a:solidFill>
              </a:rPr>
              <a:t>一</a:t>
            </a:r>
            <a:r>
              <a:rPr lang="en-US" altLang="zh-TW" sz="3000" b="1" dirty="0">
                <a:solidFill>
                  <a:srgbClr val="0000FF"/>
                </a:solidFill>
              </a:rPr>
              <a:t>)</a:t>
            </a:r>
            <a:r>
              <a:rPr lang="zh-TW" altLang="en-US" sz="3000" b="1" dirty="0">
                <a:solidFill>
                  <a:srgbClr val="0000FF"/>
                </a:solidFill>
              </a:rPr>
              <a:t>原則</a:t>
            </a:r>
            <a:endParaRPr lang="en-US" altLang="zh-TW" sz="3000" b="1" dirty="0">
              <a:solidFill>
                <a:srgbClr val="0000FF"/>
              </a:solidFill>
            </a:endParaRPr>
          </a:p>
          <a:p>
            <a:pPr eaLnBrk="1" hangingPunct="1">
              <a:lnSpc>
                <a:spcPct val="130000"/>
              </a:lnSpc>
              <a:spcBef>
                <a:spcPts val="1200"/>
              </a:spcBef>
              <a:spcAft>
                <a:spcPts val="1200"/>
              </a:spcAft>
              <a:defRPr/>
            </a:pPr>
            <a:r>
              <a:rPr lang="zh-TW" altLang="en-US" sz="2800" dirty="0"/>
              <a:t>審酌學生學習需求與學校發展特色，有效整合跨領域的學習重點以發展學生的核心素養。</a:t>
            </a:r>
            <a:endParaRPr lang="en-US" altLang="zh-TW" sz="2800" dirty="0"/>
          </a:p>
          <a:p>
            <a:pPr eaLnBrk="1" fontAlgn="ctr" hangingPunct="1">
              <a:lnSpc>
                <a:spcPct val="130000"/>
              </a:lnSpc>
              <a:spcBef>
                <a:spcPts val="1200"/>
              </a:spcBef>
              <a:spcAft>
                <a:spcPts val="1200"/>
              </a:spcAft>
              <a:defRPr/>
            </a:pPr>
            <a:r>
              <a:rPr lang="zh-TW" altLang="en-US" sz="2800" dirty="0"/>
              <a:t>課程設計應兼顧</a:t>
            </a:r>
            <a:r>
              <a:rPr lang="zh-TW" altLang="zh-TW" sz="2800" dirty="0"/>
              <a:t>知識的整合建構</a:t>
            </a:r>
            <a:r>
              <a:rPr lang="zh-TW" altLang="en-US" sz="2800" dirty="0"/>
              <a:t>、</a:t>
            </a:r>
            <a:r>
              <a:rPr lang="zh-TW" altLang="zh-TW" sz="2800" dirty="0"/>
              <a:t>真實生活經驗的連結</a:t>
            </a:r>
            <a:r>
              <a:rPr lang="zh-TW" altLang="en-US" sz="2800" dirty="0"/>
              <a:t>、以及</a:t>
            </a:r>
            <a:r>
              <a:rPr lang="zh-TW" altLang="zh-TW" sz="2800" dirty="0"/>
              <a:t>判斷力</a:t>
            </a:r>
            <a:r>
              <a:rPr lang="zh-TW" altLang="en-US" sz="2800" dirty="0"/>
              <a:t>和問題解決能力</a:t>
            </a:r>
            <a:r>
              <a:rPr lang="zh-TW" altLang="zh-TW" sz="2800" dirty="0"/>
              <a:t>的精進</a:t>
            </a:r>
            <a:r>
              <a:rPr lang="zh-TW" altLang="en-US" sz="2800" dirty="0"/>
              <a:t>。</a:t>
            </a:r>
            <a:endParaRPr lang="en-US" altLang="zh-TW" sz="2800" dirty="0"/>
          </a:p>
          <a:p>
            <a:pPr eaLnBrk="1" fontAlgn="ctr" hangingPunct="1">
              <a:defRPr/>
            </a:pPr>
            <a:endParaRPr lang="en-US" altLang="zh-TW" sz="3600" dirty="0"/>
          </a:p>
          <a:p>
            <a:pPr eaLnBrk="1" fontAlgn="ctr" hangingPunct="1">
              <a:defRPr/>
            </a:pPr>
            <a:endParaRPr lang="en-US" altLang="zh-TW" sz="3600" dirty="0"/>
          </a:p>
          <a:p>
            <a:pPr eaLnBrk="1" fontAlgn="ctr" hangingPunct="1">
              <a:defRPr/>
            </a:pPr>
            <a:endParaRPr lang="zh-TW" altLang="zh-TW" sz="36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xmlns="" id="{B69A87A5-9293-4AC4-BD8F-004A9F30C78C}"/>
              </a:ext>
            </a:extLst>
          </p:cNvPr>
          <p:cNvSpPr txBox="1">
            <a:spLocks/>
          </p:cNvSpPr>
          <p:nvPr/>
        </p:nvSpPr>
        <p:spPr bwMode="auto">
          <a:xfrm>
            <a:off x="539750" y="1149350"/>
            <a:ext cx="8424863" cy="496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200"/>
              </a:spcAft>
              <a:buFont typeface="Arial" pitchFamily="34" charset="0"/>
              <a:buNone/>
              <a:defRPr/>
            </a:pPr>
            <a:r>
              <a:rPr kumimoji="0" lang="en-US" altLang="zh-TW" sz="3000" b="1" dirty="0">
                <a:solidFill>
                  <a:srgbClr val="0000FF"/>
                </a:solidFill>
              </a:rPr>
              <a:t>(</a:t>
            </a:r>
            <a:r>
              <a:rPr kumimoji="0" lang="zh-TW" altLang="en-US" sz="3000" b="1" dirty="0">
                <a:solidFill>
                  <a:srgbClr val="0000FF"/>
                </a:solidFill>
              </a:rPr>
              <a:t>二</a:t>
            </a:r>
            <a:r>
              <a:rPr kumimoji="0" lang="en-US" altLang="zh-TW" sz="3000" b="1" dirty="0">
                <a:solidFill>
                  <a:srgbClr val="0000FF"/>
                </a:solidFill>
              </a:rPr>
              <a:t>)</a:t>
            </a:r>
            <a:r>
              <a:rPr kumimoji="0" lang="zh-TW" altLang="en-US" sz="3000" b="1" dirty="0">
                <a:solidFill>
                  <a:srgbClr val="0000FF"/>
                </a:solidFill>
              </a:rPr>
              <a:t>發展探究取向的統整課程計畫之參考步驟</a:t>
            </a:r>
            <a:endParaRPr kumimoji="0" lang="en-US" altLang="zh-TW" sz="3000" b="1" dirty="0">
              <a:solidFill>
                <a:srgbClr val="0000FF"/>
              </a:solidFill>
            </a:endParaRPr>
          </a:p>
          <a:p>
            <a:pPr marL="514350" indent="-514350">
              <a:lnSpc>
                <a:spcPct val="110000"/>
              </a:lnSpc>
              <a:spcBef>
                <a:spcPts val="0"/>
              </a:spcBef>
              <a:spcAft>
                <a:spcPts val="800"/>
              </a:spcAft>
              <a:buFont typeface="+mj-lt"/>
              <a:buAutoNum type="arabicPeriod"/>
              <a:defRPr/>
            </a:pPr>
            <a:r>
              <a:rPr kumimoji="0" lang="zh-TW" altLang="en-US" sz="2500" dirty="0">
                <a:solidFill>
                  <a:prstClr val="black"/>
                </a:solidFill>
              </a:rPr>
              <a:t>分析學生學習與學校發展的需求</a:t>
            </a:r>
          </a:p>
          <a:p>
            <a:pPr marL="514350" indent="-514350">
              <a:lnSpc>
                <a:spcPct val="110000"/>
              </a:lnSpc>
              <a:spcBef>
                <a:spcPts val="0"/>
              </a:spcBef>
              <a:spcAft>
                <a:spcPts val="800"/>
              </a:spcAft>
              <a:buFont typeface="+mj-lt"/>
              <a:buAutoNum type="arabicPeriod"/>
              <a:defRPr/>
            </a:pPr>
            <a:r>
              <a:rPr kumimoji="0" lang="zh-TW" altLang="en-US" sz="2500" dirty="0">
                <a:solidFill>
                  <a:prstClr val="black"/>
                </a:solidFill>
              </a:rPr>
              <a:t>決定課程主題（可結合現有之校本課程）</a:t>
            </a:r>
            <a:endParaRPr kumimoji="0" lang="en-US" altLang="zh-TW" sz="2500" dirty="0">
              <a:solidFill>
                <a:prstClr val="black"/>
              </a:solidFill>
            </a:endParaRPr>
          </a:p>
          <a:p>
            <a:pPr marL="514350" indent="-514350">
              <a:lnSpc>
                <a:spcPct val="110000"/>
              </a:lnSpc>
              <a:spcBef>
                <a:spcPts val="0"/>
              </a:spcBef>
              <a:spcAft>
                <a:spcPts val="800"/>
              </a:spcAft>
              <a:buFont typeface="+mj-lt"/>
              <a:buAutoNum type="arabicPeriod"/>
              <a:defRPr/>
            </a:pPr>
            <a:r>
              <a:rPr kumimoji="0" lang="zh-TW" altLang="en-US" sz="2500" dirty="0">
                <a:solidFill>
                  <a:prstClr val="black"/>
                </a:solidFill>
              </a:rPr>
              <a:t>分析相關的領域核心素養、學習表現與學習內容（若結合原有校本課程，需重新對照新課綱並調整以下</a:t>
            </a:r>
            <a:r>
              <a:rPr kumimoji="0" lang="en-US" altLang="zh-TW" sz="2500" dirty="0">
                <a:solidFill>
                  <a:prstClr val="black"/>
                </a:solidFill>
              </a:rPr>
              <a:t>4~8</a:t>
            </a:r>
            <a:r>
              <a:rPr kumimoji="0" lang="zh-TW" altLang="en-US" sz="2500" dirty="0">
                <a:solidFill>
                  <a:prstClr val="black"/>
                </a:solidFill>
              </a:rPr>
              <a:t>項）</a:t>
            </a:r>
            <a:endParaRPr kumimoji="0" lang="en-US" altLang="zh-TW" sz="2500" dirty="0">
              <a:solidFill>
                <a:prstClr val="black"/>
              </a:solidFill>
            </a:endParaRPr>
          </a:p>
          <a:p>
            <a:pPr marL="514350" indent="-514350">
              <a:lnSpc>
                <a:spcPct val="110000"/>
              </a:lnSpc>
              <a:spcBef>
                <a:spcPts val="0"/>
              </a:spcBef>
              <a:spcAft>
                <a:spcPts val="800"/>
              </a:spcAft>
              <a:buFont typeface="+mj-lt"/>
              <a:buAutoNum type="arabicPeriod"/>
              <a:defRPr/>
            </a:pPr>
            <a:r>
              <a:rPr kumimoji="0" lang="zh-TW" altLang="en-US" sz="2500" dirty="0">
                <a:solidFill>
                  <a:prstClr val="black"/>
                </a:solidFill>
              </a:rPr>
              <a:t>決定課程目標與核心內涵（期望的學生學習結果）</a:t>
            </a:r>
            <a:endParaRPr kumimoji="0" lang="en-US" altLang="zh-TW" sz="2500" dirty="0">
              <a:solidFill>
                <a:prstClr val="black"/>
              </a:solidFill>
            </a:endParaRPr>
          </a:p>
          <a:p>
            <a:pPr marL="514350" indent="-514350">
              <a:lnSpc>
                <a:spcPct val="110000"/>
              </a:lnSpc>
              <a:spcBef>
                <a:spcPts val="0"/>
              </a:spcBef>
              <a:spcAft>
                <a:spcPts val="800"/>
              </a:spcAft>
              <a:buFont typeface="+mj-lt"/>
              <a:buAutoNum type="arabicPeriod"/>
              <a:defRPr/>
            </a:pPr>
            <a:r>
              <a:rPr kumimoji="0" lang="zh-TW" altLang="en-US" sz="2500" dirty="0">
                <a:solidFill>
                  <a:prstClr val="black"/>
                </a:solidFill>
              </a:rPr>
              <a:t>設計評量方式（如何獲得學生學習結果的多元具體證據）</a:t>
            </a:r>
            <a:endParaRPr kumimoji="0" lang="en-US" altLang="zh-TW" sz="2500" dirty="0">
              <a:solidFill>
                <a:prstClr val="black"/>
              </a:solidFill>
            </a:endParaRPr>
          </a:p>
          <a:p>
            <a:pPr marL="514350" indent="-514350">
              <a:lnSpc>
                <a:spcPct val="110000"/>
              </a:lnSpc>
              <a:spcBef>
                <a:spcPts val="0"/>
              </a:spcBef>
              <a:spcAft>
                <a:spcPts val="800"/>
              </a:spcAft>
              <a:buFont typeface="+mj-lt"/>
              <a:buAutoNum type="arabicPeriod"/>
              <a:defRPr/>
            </a:pPr>
            <a:r>
              <a:rPr kumimoji="0" lang="zh-TW" altLang="en-US" sz="2500" dirty="0">
                <a:solidFill>
                  <a:prstClr val="black"/>
                </a:solidFill>
              </a:rPr>
              <a:t>設計學習活動與決定課程的時間分配</a:t>
            </a:r>
          </a:p>
          <a:p>
            <a:pPr marL="514350" indent="-514350">
              <a:lnSpc>
                <a:spcPct val="110000"/>
              </a:lnSpc>
              <a:spcBef>
                <a:spcPts val="0"/>
              </a:spcBef>
              <a:spcAft>
                <a:spcPts val="800"/>
              </a:spcAft>
              <a:buFont typeface="+mj-lt"/>
              <a:buAutoNum type="arabicPeriod"/>
              <a:defRPr/>
            </a:pPr>
            <a:r>
              <a:rPr kumimoji="0" lang="zh-TW" altLang="en-US" sz="2500" dirty="0">
                <a:solidFill>
                  <a:prstClr val="black"/>
                </a:solidFill>
              </a:rPr>
              <a:t>決定課程的實施方式（如何排課）</a:t>
            </a:r>
            <a:endParaRPr kumimoji="0" lang="en-US" altLang="zh-TW" sz="2500" dirty="0">
              <a:solidFill>
                <a:prstClr val="black"/>
              </a:solidFill>
            </a:endParaRPr>
          </a:p>
          <a:p>
            <a:pPr marL="514350" indent="-514350">
              <a:lnSpc>
                <a:spcPct val="110000"/>
              </a:lnSpc>
              <a:spcBef>
                <a:spcPts val="0"/>
              </a:spcBef>
              <a:spcAft>
                <a:spcPts val="800"/>
              </a:spcAft>
              <a:buFont typeface="+mj-lt"/>
              <a:buAutoNum type="arabicPeriod"/>
              <a:defRPr/>
            </a:pPr>
            <a:r>
              <a:rPr kumimoji="0" lang="zh-TW" altLang="en-US" sz="2500" dirty="0">
                <a:solidFill>
                  <a:prstClr val="black"/>
                </a:solidFill>
              </a:rPr>
              <a:t>決定課程檢核</a:t>
            </a:r>
            <a:r>
              <a:rPr kumimoji="0" lang="en-US" altLang="zh-TW" sz="2500" dirty="0">
                <a:solidFill>
                  <a:prstClr val="black"/>
                </a:solidFill>
              </a:rPr>
              <a:t>/</a:t>
            </a:r>
            <a:r>
              <a:rPr kumimoji="0" lang="zh-TW" altLang="en-US" sz="2500" dirty="0">
                <a:solidFill>
                  <a:prstClr val="black"/>
                </a:solidFill>
              </a:rPr>
              <a:t>評鑑重點</a:t>
            </a:r>
          </a:p>
        </p:txBody>
      </p:sp>
      <p:sp>
        <p:nvSpPr>
          <p:cNvPr id="162819" name="標題 1">
            <a:extLst>
              <a:ext uri="{FF2B5EF4-FFF2-40B4-BE49-F238E27FC236}">
                <a16:creationId xmlns:a16="http://schemas.microsoft.com/office/drawing/2014/main" xmlns="" id="{CFA09B01-D966-4D4C-9992-6622955F27DA}"/>
              </a:ext>
            </a:extLst>
          </p:cNvPr>
          <p:cNvSpPr txBox="1">
            <a:spLocks/>
          </p:cNvSpPr>
          <p:nvPr/>
        </p:nvSpPr>
        <p:spPr bwMode="auto">
          <a:xfrm>
            <a:off x="107950" y="0"/>
            <a:ext cx="9036050"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kumimoji="0" lang="zh-TW" altLang="en-US" sz="3600" b="1">
                <a:solidFill>
                  <a:srgbClr val="D70050"/>
                </a:solidFill>
              </a:rPr>
              <a:t>二、統整性主題</a:t>
            </a:r>
            <a:r>
              <a:rPr kumimoji="0" lang="en-US" altLang="zh-TW" sz="3600" b="1">
                <a:solidFill>
                  <a:srgbClr val="D70050"/>
                </a:solidFill>
              </a:rPr>
              <a:t>/</a:t>
            </a:r>
            <a:r>
              <a:rPr kumimoji="0" lang="zh-TW" altLang="en-US" sz="3600" b="1">
                <a:solidFill>
                  <a:srgbClr val="D70050"/>
                </a:solidFill>
              </a:rPr>
              <a:t>專題</a:t>
            </a:r>
            <a:r>
              <a:rPr kumimoji="0" lang="en-US" altLang="zh-TW" sz="3600" b="1">
                <a:solidFill>
                  <a:srgbClr val="D70050"/>
                </a:solidFill>
              </a:rPr>
              <a:t>/</a:t>
            </a:r>
            <a:r>
              <a:rPr kumimoji="0" lang="zh-TW" altLang="en-US" sz="3600" b="1">
                <a:solidFill>
                  <a:srgbClr val="D70050"/>
                </a:solidFill>
              </a:rPr>
              <a:t>議題探究課程的發展</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xmlns="" id="{75917305-7F4F-41DA-B60A-50DF1EE678EF}"/>
              </a:ext>
            </a:extLst>
          </p:cNvPr>
          <p:cNvPicPr>
            <a:picLocks noChangeAspect="1"/>
          </p:cNvPicPr>
          <p:nvPr/>
        </p:nvPicPr>
        <p:blipFill rotWithShape="1">
          <a:blip r:embed="rId4" cstate="email">
            <a:extLst>
              <a:ext uri="{28A0092B-C50C-407E-A947-70E740481C1C}">
                <a14:useLocalDpi xmlns:a14="http://schemas.microsoft.com/office/drawing/2010/main" xmlns=""/>
              </a:ext>
            </a:extLst>
          </a:blip>
          <a:stretch/>
        </p:blipFill>
        <p:spPr>
          <a:xfrm>
            <a:off x="971600" y="2060848"/>
            <a:ext cx="3027077" cy="2751210"/>
          </a:xfrm>
          <a:prstGeom prst="rect">
            <a:avLst/>
          </a:prstGeom>
          <a:noFill/>
          <a:ln w="76200">
            <a:solidFill>
              <a:srgbClr val="FFB7B7"/>
            </a:solidFill>
          </a:ln>
          <a:effectLst>
            <a:outerShdw blurRad="50800" dist="76200" dir="2700000" algn="tl" rotWithShape="0">
              <a:prstClr val="black">
                <a:alpha val="40000"/>
              </a:prstClr>
            </a:outerShdw>
            <a:reflection blurRad="6350" stA="52000" endA="300" endPos="35000" dist="76200" dir="5400000" sy="-100000" algn="bl" rotWithShape="0"/>
          </a:effectLst>
        </p:spPr>
      </p:pic>
      <p:sp>
        <p:nvSpPr>
          <p:cNvPr id="40963" name="投影片編號版面配置區 10">
            <a:extLst>
              <a:ext uri="{FF2B5EF4-FFF2-40B4-BE49-F238E27FC236}">
                <a16:creationId xmlns:a16="http://schemas.microsoft.com/office/drawing/2014/main" xmlns="" id="{030ACD5E-7963-4C23-9637-7BEF98D7F093}"/>
              </a:ext>
            </a:extLst>
          </p:cNvPr>
          <p:cNvSpPr>
            <a:spLocks noGrp="1" noChangeArrowheads="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C8AC450-390C-4763-B61F-FC752ABA4B1B}" type="slidenum">
              <a:rPr lang="en-US" altLang="zh-TW" smtClean="0">
                <a:solidFill>
                  <a:srgbClr val="888888"/>
                </a:solidFill>
                <a:latin typeface="Times New Roman" panose="02020603050405020304" pitchFamily="18" charset="0"/>
                <a:ea typeface="標楷體" panose="03000509000000000000" pitchFamily="65" charset="-120"/>
                <a:cs typeface="Times New Roman" panose="02020603050405020304" pitchFamily="18" charset="0"/>
              </a:rPr>
              <a:pPr/>
              <a:t>6</a:t>
            </a:fld>
            <a:endParaRPr lang="en-US" altLang="zh-TW">
              <a:solidFill>
                <a:srgbClr val="888888"/>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3955" name="Shape 552">
            <a:extLst>
              <a:ext uri="{FF2B5EF4-FFF2-40B4-BE49-F238E27FC236}">
                <a16:creationId xmlns:a16="http://schemas.microsoft.com/office/drawing/2014/main" xmlns="" id="{3E79C121-94A2-426A-8FE9-3F4C4ABFCBC2}"/>
              </a:ext>
            </a:extLst>
          </p:cNvPr>
          <p:cNvSpPr>
            <a:spLocks noChangeArrowheads="1"/>
          </p:cNvSpPr>
          <p:nvPr/>
        </p:nvSpPr>
        <p:spPr bwMode="auto">
          <a:xfrm>
            <a:off x="4197350" y="1782763"/>
            <a:ext cx="4878388" cy="3983037"/>
          </a:xfrm>
          <a:prstGeom prst="rect">
            <a:avLst/>
          </a:prstGeom>
          <a:noFill/>
          <a:ln w="19050">
            <a:noFill/>
            <a:prstDash val="sysDot"/>
            <a:headEnd/>
            <a:tailEnd/>
          </a:ln>
          <a:effectLst/>
        </p:spPr>
        <p:style>
          <a:lnRef idx="3">
            <a:schemeClr val="lt1"/>
          </a:lnRef>
          <a:fillRef idx="1">
            <a:schemeClr val="accent6"/>
          </a:fillRef>
          <a:effectRef idx="1">
            <a:schemeClr val="accent6"/>
          </a:effectRef>
          <a:fontRef idx="minor">
            <a:schemeClr val="lt1"/>
          </a:fontRef>
        </p:style>
        <p:txBody>
          <a:bodyPr lIns="68569" tIns="34275" rIns="68569" bIns="34275"/>
          <a:lstStyle/>
          <a:p>
            <a:pPr eaLnBrk="1" fontAlgn="auto" hangingPunct="1">
              <a:lnSpc>
                <a:spcPct val="150000"/>
              </a:lnSpc>
              <a:spcBef>
                <a:spcPts val="0"/>
              </a:spcBef>
              <a:spcAft>
                <a:spcPts val="0"/>
              </a:spcAft>
              <a:buClr>
                <a:srgbClr val="000000"/>
              </a:buClr>
              <a:buSzPct val="25000"/>
              <a:buFont typeface="Arial" charset="0"/>
              <a:buNone/>
              <a:defRPr/>
            </a:pPr>
            <a:r>
              <a:rPr kumimoji="0" lang="en-US" sz="2800" dirty="0" err="1">
                <a:solidFill>
                  <a:prstClr val="black"/>
                </a:solidFill>
                <a:latin typeface="Microsoft JhengHei" charset="-120"/>
                <a:ea typeface="Microsoft JhengHei" charset="-120"/>
                <a:cs typeface="Microsoft JhengHei" charset="-120"/>
                <a:sym typeface="Arial" charset="0"/>
              </a:rPr>
              <a:t>秉持</a:t>
            </a:r>
            <a:r>
              <a:rPr kumimoji="0" lang="en-US" sz="2800" b="1" dirty="0" err="1">
                <a:solidFill>
                  <a:srgbClr val="D70050"/>
                </a:solidFill>
                <a:latin typeface="Microsoft JhengHei" charset="-120"/>
                <a:ea typeface="Microsoft JhengHei" charset="-120"/>
                <a:cs typeface="Microsoft JhengHei" charset="-120"/>
                <a:sym typeface="Arial" charset="0"/>
              </a:rPr>
              <a:t>自發</a:t>
            </a:r>
            <a:r>
              <a:rPr kumimoji="0" lang="en-US" sz="2800" dirty="0" err="1">
                <a:solidFill>
                  <a:srgbClr val="D70050"/>
                </a:solidFill>
                <a:latin typeface="Microsoft JhengHei" charset="-120"/>
                <a:ea typeface="Microsoft JhengHei" charset="-120"/>
                <a:cs typeface="Microsoft JhengHei" charset="-120"/>
                <a:sym typeface="Arial" charset="0"/>
              </a:rPr>
              <a:t>、</a:t>
            </a:r>
            <a:r>
              <a:rPr kumimoji="0" lang="en-US" sz="2800" b="1" dirty="0" err="1">
                <a:solidFill>
                  <a:srgbClr val="D70050"/>
                </a:solidFill>
                <a:latin typeface="Microsoft JhengHei" charset="-120"/>
                <a:ea typeface="Microsoft JhengHei" charset="-120"/>
                <a:cs typeface="Microsoft JhengHei" charset="-120"/>
                <a:sym typeface="Arial" charset="0"/>
              </a:rPr>
              <a:t>互動</a:t>
            </a:r>
            <a:r>
              <a:rPr kumimoji="0" lang="en-US" sz="2800" dirty="0" err="1">
                <a:solidFill>
                  <a:srgbClr val="D70050"/>
                </a:solidFill>
                <a:latin typeface="Microsoft JhengHei" charset="-120"/>
                <a:ea typeface="Microsoft JhengHei" charset="-120"/>
                <a:cs typeface="Microsoft JhengHei" charset="-120"/>
                <a:sym typeface="Arial" charset="0"/>
              </a:rPr>
              <a:t>、</a:t>
            </a:r>
            <a:r>
              <a:rPr kumimoji="0" lang="en-US" sz="2800" b="1" dirty="0" err="1">
                <a:solidFill>
                  <a:srgbClr val="D70050"/>
                </a:solidFill>
                <a:latin typeface="Microsoft JhengHei" charset="-120"/>
                <a:ea typeface="Microsoft JhengHei" charset="-120"/>
                <a:cs typeface="Microsoft JhengHei" charset="-120"/>
                <a:sym typeface="Arial" charset="0"/>
              </a:rPr>
              <a:t>共好</a:t>
            </a:r>
            <a:r>
              <a:rPr kumimoji="0" lang="en-US" sz="2800" dirty="0" err="1">
                <a:solidFill>
                  <a:srgbClr val="000000"/>
                </a:solidFill>
                <a:latin typeface="Microsoft JhengHei" charset="-120"/>
                <a:ea typeface="Microsoft JhengHei" charset="-120"/>
                <a:cs typeface="Microsoft JhengHei" charset="-120"/>
                <a:sym typeface="Arial" charset="0"/>
              </a:rPr>
              <a:t>的理念</a:t>
            </a:r>
            <a:r>
              <a:rPr kumimoji="0" lang="zh-TW" altLang="en-US" sz="2800" dirty="0">
                <a:solidFill>
                  <a:srgbClr val="000000"/>
                </a:solidFill>
                <a:latin typeface="Microsoft JhengHei" charset="-120"/>
                <a:ea typeface="Microsoft JhengHei" charset="-120"/>
                <a:cs typeface="Microsoft JhengHei" charset="-120"/>
                <a:sym typeface="Arial" charset="0"/>
              </a:rPr>
              <a:t>，</a:t>
            </a:r>
            <a:endParaRPr kumimoji="0" lang="en-US" sz="2800" dirty="0">
              <a:solidFill>
                <a:srgbClr val="000000"/>
              </a:solidFill>
              <a:latin typeface="Microsoft JhengHei" charset="-120"/>
              <a:ea typeface="Microsoft JhengHei" charset="-120"/>
              <a:cs typeface="Microsoft JhengHei" charset="-120"/>
              <a:sym typeface="Arial" charset="0"/>
            </a:endParaRPr>
          </a:p>
          <a:p>
            <a:pPr eaLnBrk="1" fontAlgn="auto" hangingPunct="1">
              <a:lnSpc>
                <a:spcPct val="150000"/>
              </a:lnSpc>
              <a:spcBef>
                <a:spcPts val="0"/>
              </a:spcBef>
              <a:spcAft>
                <a:spcPts val="0"/>
              </a:spcAft>
              <a:buClr>
                <a:srgbClr val="000000"/>
              </a:buClr>
              <a:buSzPct val="25000"/>
              <a:buFont typeface="Arial" charset="0"/>
              <a:buNone/>
              <a:defRPr/>
            </a:pPr>
            <a:r>
              <a:rPr kumimoji="0" lang="en-US" sz="2800" dirty="0">
                <a:solidFill>
                  <a:srgbClr val="000000"/>
                </a:solidFill>
                <a:latin typeface="Microsoft JhengHei" charset="-120"/>
                <a:ea typeface="Microsoft JhengHei" charset="-120"/>
                <a:cs typeface="Microsoft JhengHei" charset="-120"/>
                <a:sym typeface="Arial" charset="0"/>
              </a:rPr>
              <a:t>透過與</a:t>
            </a:r>
            <a:r>
              <a:rPr kumimoji="0" lang="en-US" sz="2800" b="1" dirty="0">
                <a:solidFill>
                  <a:srgbClr val="D70050"/>
                </a:solidFill>
                <a:latin typeface="Microsoft JhengHei" charset="-120"/>
                <a:ea typeface="Microsoft JhengHei" charset="-120"/>
                <a:cs typeface="Microsoft JhengHei" charset="-120"/>
                <a:sym typeface="Arial" charset="0"/>
              </a:rPr>
              <a:t>生活情境的結合</a:t>
            </a:r>
            <a:r>
              <a:rPr kumimoji="0" lang="en-US" sz="2800" dirty="0">
                <a:solidFill>
                  <a:srgbClr val="000000"/>
                </a:solidFill>
                <a:latin typeface="Microsoft JhengHei" charset="-120"/>
                <a:ea typeface="Microsoft JhengHei" charset="-120"/>
                <a:cs typeface="Microsoft JhengHei" charset="-120"/>
                <a:sym typeface="Arial" charset="0"/>
              </a:rPr>
              <a:t>，</a:t>
            </a:r>
          </a:p>
          <a:p>
            <a:pPr eaLnBrk="1" fontAlgn="auto" hangingPunct="1">
              <a:lnSpc>
                <a:spcPct val="150000"/>
              </a:lnSpc>
              <a:spcBef>
                <a:spcPts val="0"/>
              </a:spcBef>
              <a:spcAft>
                <a:spcPts val="0"/>
              </a:spcAft>
              <a:buClr>
                <a:srgbClr val="000000"/>
              </a:buClr>
              <a:buSzPct val="25000"/>
              <a:buFont typeface="Arial" charset="0"/>
              <a:buNone/>
              <a:defRPr/>
            </a:pPr>
            <a:r>
              <a:rPr kumimoji="0" lang="en-US" sz="2800" dirty="0">
                <a:solidFill>
                  <a:srgbClr val="000000"/>
                </a:solidFill>
                <a:latin typeface="Microsoft JhengHei" charset="-120"/>
                <a:ea typeface="Microsoft JhengHei" charset="-120"/>
                <a:cs typeface="Microsoft JhengHei" charset="-120"/>
                <a:sym typeface="Arial" charset="0"/>
              </a:rPr>
              <a:t>學生能夠</a:t>
            </a:r>
            <a:r>
              <a:rPr kumimoji="0" lang="en-US" sz="2800" b="1" dirty="0">
                <a:solidFill>
                  <a:srgbClr val="0000FF"/>
                </a:solidFill>
                <a:latin typeface="Microsoft JhengHei" charset="-120"/>
                <a:ea typeface="Microsoft JhengHei" charset="-120"/>
                <a:cs typeface="Microsoft JhengHei" charset="-120"/>
                <a:sym typeface="Arial" charset="0"/>
              </a:rPr>
              <a:t>理解所學</a:t>
            </a:r>
            <a:r>
              <a:rPr kumimoji="0" lang="en-US" sz="2800" dirty="0">
                <a:solidFill>
                  <a:srgbClr val="000000"/>
                </a:solidFill>
                <a:latin typeface="Microsoft JhengHei" charset="-120"/>
                <a:ea typeface="Microsoft JhengHei" charset="-120"/>
                <a:cs typeface="Microsoft JhengHei" charset="-120"/>
                <a:sym typeface="Arial" charset="0"/>
              </a:rPr>
              <a:t>，</a:t>
            </a:r>
          </a:p>
          <a:p>
            <a:pPr eaLnBrk="1" fontAlgn="auto" hangingPunct="1">
              <a:lnSpc>
                <a:spcPct val="150000"/>
              </a:lnSpc>
              <a:spcBef>
                <a:spcPts val="0"/>
              </a:spcBef>
              <a:spcAft>
                <a:spcPts val="0"/>
              </a:spcAft>
              <a:buClr>
                <a:srgbClr val="000000"/>
              </a:buClr>
              <a:buSzPct val="25000"/>
              <a:buFont typeface="Arial" charset="0"/>
              <a:buNone/>
              <a:defRPr/>
            </a:pPr>
            <a:r>
              <a:rPr kumimoji="0" lang="en-US" sz="2800" dirty="0">
                <a:solidFill>
                  <a:srgbClr val="000000"/>
                </a:solidFill>
                <a:latin typeface="Microsoft JhengHei" charset="-120"/>
                <a:ea typeface="Microsoft JhengHei" charset="-120"/>
                <a:cs typeface="Microsoft JhengHei" charset="-120"/>
                <a:sym typeface="Arial" charset="0"/>
              </a:rPr>
              <a:t>進而</a:t>
            </a:r>
            <a:r>
              <a:rPr kumimoji="0" lang="en-US" sz="2800" b="1" dirty="0">
                <a:solidFill>
                  <a:srgbClr val="0000FF"/>
                </a:solidFill>
                <a:latin typeface="Microsoft JhengHei" charset="-120"/>
                <a:ea typeface="Microsoft JhengHei" charset="-120"/>
                <a:cs typeface="Microsoft JhengHei" charset="-120"/>
                <a:sym typeface="Arial" charset="0"/>
              </a:rPr>
              <a:t>整合和運用所學</a:t>
            </a:r>
            <a:r>
              <a:rPr kumimoji="0" lang="en-US" sz="2800" dirty="0">
                <a:solidFill>
                  <a:srgbClr val="000000"/>
                </a:solidFill>
                <a:latin typeface="Microsoft JhengHei" charset="-120"/>
                <a:ea typeface="Microsoft JhengHei" charset="-120"/>
                <a:cs typeface="Microsoft JhengHei" charset="-120"/>
                <a:sym typeface="Arial" charset="0"/>
              </a:rPr>
              <a:t>，</a:t>
            </a:r>
          </a:p>
          <a:p>
            <a:pPr eaLnBrk="1" fontAlgn="auto" hangingPunct="1">
              <a:lnSpc>
                <a:spcPct val="150000"/>
              </a:lnSpc>
              <a:spcBef>
                <a:spcPts val="0"/>
              </a:spcBef>
              <a:spcAft>
                <a:spcPts val="0"/>
              </a:spcAft>
              <a:buClr>
                <a:srgbClr val="000000"/>
              </a:buClr>
              <a:buSzPct val="25000"/>
              <a:buFont typeface="Arial" charset="0"/>
              <a:buNone/>
              <a:defRPr/>
            </a:pPr>
            <a:r>
              <a:rPr kumimoji="0" lang="en-US" sz="2800" dirty="0">
                <a:solidFill>
                  <a:srgbClr val="000000"/>
                </a:solidFill>
                <a:latin typeface="Microsoft JhengHei" charset="-120"/>
                <a:ea typeface="Microsoft JhengHei" charset="-120"/>
                <a:cs typeface="Microsoft JhengHei" charset="-120"/>
                <a:sym typeface="Arial" charset="0"/>
              </a:rPr>
              <a:t>解決問題、推陳出新，</a:t>
            </a:r>
          </a:p>
          <a:p>
            <a:pPr eaLnBrk="1" fontAlgn="auto" hangingPunct="1">
              <a:lnSpc>
                <a:spcPct val="150000"/>
              </a:lnSpc>
              <a:spcBef>
                <a:spcPts val="0"/>
              </a:spcBef>
              <a:spcAft>
                <a:spcPts val="0"/>
              </a:spcAft>
              <a:buClr>
                <a:srgbClr val="000000"/>
              </a:buClr>
              <a:buSzPct val="25000"/>
              <a:buFont typeface="Arial" charset="0"/>
              <a:buNone/>
              <a:defRPr/>
            </a:pPr>
            <a:r>
              <a:rPr kumimoji="0" lang="en-US" sz="2800" dirty="0">
                <a:solidFill>
                  <a:srgbClr val="000000"/>
                </a:solidFill>
                <a:latin typeface="Microsoft JhengHei" charset="-120"/>
                <a:ea typeface="Microsoft JhengHei" charset="-120"/>
                <a:cs typeface="Microsoft JhengHei" charset="-120"/>
                <a:sym typeface="Arial" charset="0"/>
              </a:rPr>
              <a:t>成為與時俱進的</a:t>
            </a:r>
            <a:r>
              <a:rPr kumimoji="0" lang="en-US" sz="2800" b="1" dirty="0">
                <a:solidFill>
                  <a:srgbClr val="D70050"/>
                </a:solidFill>
                <a:latin typeface="Microsoft JhengHei" charset="-120"/>
                <a:ea typeface="Microsoft JhengHei" charset="-120"/>
                <a:cs typeface="Microsoft JhengHei" charset="-120"/>
                <a:sym typeface="Arial" charset="0"/>
              </a:rPr>
              <a:t>終身學習者</a:t>
            </a:r>
            <a:r>
              <a:rPr kumimoji="0" lang="en-US" sz="2800" dirty="0">
                <a:solidFill>
                  <a:srgbClr val="000000"/>
                </a:solidFill>
                <a:latin typeface="Microsoft JhengHei" charset="-120"/>
                <a:ea typeface="Microsoft JhengHei" charset="-120"/>
                <a:cs typeface="Microsoft JhengHei" charset="-120"/>
                <a:sym typeface="Arial" charset="0"/>
              </a:rPr>
              <a:t>。</a:t>
            </a:r>
          </a:p>
        </p:txBody>
      </p:sp>
      <p:sp>
        <p:nvSpPr>
          <p:cNvPr id="40965" name="Shape 541">
            <a:extLst>
              <a:ext uri="{FF2B5EF4-FFF2-40B4-BE49-F238E27FC236}">
                <a16:creationId xmlns:a16="http://schemas.microsoft.com/office/drawing/2014/main" xmlns="" id="{AEB12A34-2BE6-48B7-8966-44905328EE45}"/>
              </a:ext>
            </a:extLst>
          </p:cNvPr>
          <p:cNvSpPr txBox="1">
            <a:spLocks noChangeArrowheads="1"/>
          </p:cNvSpPr>
          <p:nvPr/>
        </p:nvSpPr>
        <p:spPr bwMode="auto">
          <a:xfrm>
            <a:off x="2246313" y="531813"/>
            <a:ext cx="869315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lnSpc>
                <a:spcPct val="150000"/>
              </a:lnSpc>
              <a:buSzPct val="25000"/>
            </a:pPr>
            <a:r>
              <a:rPr kumimoji="0" lang="zh-TW" altLang="en-US" sz="4400" b="1">
                <a:solidFill>
                  <a:srgbClr val="D70050"/>
                </a:solidFill>
                <a:latin typeface="微軟正黑體" panose="020B0604030504040204" pitchFamily="34" charset="-120"/>
                <a:ea typeface="微軟正黑體" panose="020B0604030504040204" pitchFamily="34" charset="-120"/>
                <a:sym typeface="Arial" panose="020B0604020202020204" pitchFamily="34" charset="0"/>
              </a:rPr>
              <a:t>   一、總綱願景</a:t>
            </a:r>
            <a:r>
              <a:rPr kumimoji="0" lang="en-US" altLang="zh-TW" sz="3000" b="1">
                <a:solidFill>
                  <a:srgbClr val="D70050"/>
                </a:solidFill>
                <a:latin typeface="微軟正黑體" panose="020B0604030504040204" pitchFamily="34" charset="-120"/>
                <a:ea typeface="微軟正黑體" panose="020B0604030504040204" pitchFamily="34" charset="-120"/>
                <a:sym typeface="Arial" panose="020B0604020202020204" pitchFamily="34" charset="0"/>
              </a:rPr>
              <a:t/>
            </a:r>
            <a:br>
              <a:rPr kumimoji="0" lang="en-US" altLang="zh-TW" sz="3000" b="1">
                <a:solidFill>
                  <a:srgbClr val="D70050"/>
                </a:solidFill>
                <a:latin typeface="微軟正黑體" panose="020B0604030504040204" pitchFamily="34" charset="-120"/>
                <a:ea typeface="微軟正黑體" panose="020B0604030504040204" pitchFamily="34" charset="-120"/>
                <a:sym typeface="Arial" panose="020B0604020202020204" pitchFamily="34" charset="0"/>
              </a:rPr>
            </a:br>
            <a:r>
              <a:rPr kumimoji="0" lang="zh-TW" altLang="en-US" sz="3000" b="1">
                <a:solidFill>
                  <a:srgbClr val="000000"/>
                </a:solidFill>
                <a:latin typeface="微軟正黑體" panose="020B0604030504040204" pitchFamily="34" charset="-120"/>
                <a:ea typeface="微軟正黑體" panose="020B0604030504040204" pitchFamily="34" charset="-120"/>
                <a:sym typeface="Arial" panose="020B0604020202020204" pitchFamily="34" charset="0"/>
              </a:rPr>
              <a:t>成就每一個孩子</a:t>
            </a:r>
            <a:r>
              <a:rPr kumimoji="0" lang="en-US" altLang="zh-TW" sz="3000" b="1">
                <a:solidFill>
                  <a:srgbClr val="000000"/>
                </a:solidFill>
                <a:latin typeface="微軟正黑體" panose="020B0604030504040204" pitchFamily="34" charset="-120"/>
                <a:ea typeface="微軟正黑體" panose="020B0604030504040204" pitchFamily="34" charset="-120"/>
                <a:sym typeface="Arial" panose="020B0604020202020204" pitchFamily="34" charset="0"/>
              </a:rPr>
              <a:t>-適性揚才</a:t>
            </a:r>
            <a:r>
              <a:rPr kumimoji="0" lang="zh-TW" altLang="en-US" sz="3000" b="1">
                <a:solidFill>
                  <a:srgbClr val="000000"/>
                </a:solidFill>
                <a:latin typeface="微軟正黑體" panose="020B0604030504040204" pitchFamily="34" charset="-120"/>
                <a:ea typeface="微軟正黑體" panose="020B0604030504040204" pitchFamily="34" charset="-120"/>
                <a:sym typeface="Arial" panose="020B0604020202020204" pitchFamily="34" charset="0"/>
              </a:rPr>
              <a:t>，</a:t>
            </a:r>
            <a:r>
              <a:rPr kumimoji="0" lang="en-US" altLang="zh-TW" sz="3000" b="1">
                <a:solidFill>
                  <a:srgbClr val="000000"/>
                </a:solidFill>
                <a:latin typeface="微軟正黑體" panose="020B0604030504040204" pitchFamily="34" charset="-120"/>
                <a:ea typeface="微軟正黑體" panose="020B0604030504040204" pitchFamily="34" charset="-120"/>
                <a:sym typeface="Arial" panose="020B0604020202020204" pitchFamily="34" charset="0"/>
              </a:rPr>
              <a:t>終身學習</a:t>
            </a:r>
          </a:p>
        </p:txBody>
      </p:sp>
      <p:sp>
        <p:nvSpPr>
          <p:cNvPr id="40966" name="文字方塊 8">
            <a:extLst>
              <a:ext uri="{FF2B5EF4-FFF2-40B4-BE49-F238E27FC236}">
                <a16:creationId xmlns:a16="http://schemas.microsoft.com/office/drawing/2014/main" xmlns="" id="{A699CC13-A00B-4833-8FE7-20C5BABC3912}"/>
              </a:ext>
            </a:extLst>
          </p:cNvPr>
          <p:cNvSpPr txBox="1">
            <a:spLocks noChangeArrowheads="1"/>
          </p:cNvSpPr>
          <p:nvPr/>
        </p:nvSpPr>
        <p:spPr bwMode="auto">
          <a:xfrm>
            <a:off x="1046163" y="5797550"/>
            <a:ext cx="29527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r>
              <a:rPr kumimoji="0" lang="zh-TW" altLang="en-US" sz="1200">
                <a:solidFill>
                  <a:srgbClr val="000000"/>
                </a:solidFill>
                <a:latin typeface="微軟正黑體" panose="020B0604030504040204" pitchFamily="34" charset="-120"/>
                <a:ea typeface="微軟正黑體" panose="020B0604030504040204" pitchFamily="34" charset="-120"/>
              </a:rPr>
              <a:t>圖片來源：十二年國民基本教育宣導影片</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01D3F1AA-BF24-407A-B1C0-8C99C27E7208}"/>
              </a:ext>
            </a:extLst>
          </p:cNvPr>
          <p:cNvSpPr>
            <a:spLocks noGrp="1"/>
          </p:cNvSpPr>
          <p:nvPr>
            <p:ph idx="1"/>
          </p:nvPr>
        </p:nvSpPr>
        <p:spPr>
          <a:xfrm>
            <a:off x="973138" y="1504950"/>
            <a:ext cx="7939087" cy="4565650"/>
          </a:xfrm>
        </p:spPr>
        <p:txBody>
          <a:bodyPr>
            <a:noAutofit/>
          </a:bodyPr>
          <a:lstStyle/>
          <a:p>
            <a:pPr marL="0" indent="0" eaLnBrk="1" hangingPunct="1">
              <a:spcBef>
                <a:spcPts val="0"/>
              </a:spcBef>
              <a:spcAft>
                <a:spcPts val="0"/>
              </a:spcAft>
              <a:buClr>
                <a:srgbClr val="002060"/>
              </a:buClr>
              <a:buFont typeface="Arial" panose="020B0604020202020204" pitchFamily="34" charset="0"/>
              <a:buNone/>
              <a:defRPr/>
            </a:pPr>
            <a:r>
              <a:rPr lang="zh-TW" altLang="en-US" sz="2800" b="1" dirty="0">
                <a:solidFill>
                  <a:srgbClr val="7030A0"/>
                </a:solidFill>
              </a:rPr>
              <a:t>核心素養（總綱）</a:t>
            </a:r>
            <a:endParaRPr lang="en-US" altLang="zh-TW" sz="2800" b="1" dirty="0">
              <a:solidFill>
                <a:srgbClr val="7030A0"/>
              </a:solidFill>
            </a:endParaRPr>
          </a:p>
          <a:p>
            <a:pPr marL="808038" indent="-808038" eaLnBrk="1" hangingPunct="1">
              <a:lnSpc>
                <a:spcPts val="2600"/>
              </a:lnSpc>
              <a:spcBef>
                <a:spcPts val="0"/>
              </a:spcBef>
              <a:spcAft>
                <a:spcPts val="1200"/>
              </a:spcAft>
              <a:buFont typeface="Arial" panose="020B0604020202020204" pitchFamily="34" charset="0"/>
              <a:buNone/>
              <a:defRPr/>
            </a:pPr>
            <a:r>
              <a:rPr lang="en-US" altLang="zh-TW" sz="2600" dirty="0"/>
              <a:t>J-A2 </a:t>
            </a:r>
            <a:r>
              <a:rPr lang="zh-TW" altLang="en-US" sz="2600" dirty="0"/>
              <a:t> 具備理解情境全貌，並做獨立思考與分析的知能，運用適當的策略處理解決生活及生命議題。</a:t>
            </a:r>
            <a:endParaRPr lang="en-US" altLang="zh-TW" sz="2600" dirty="0"/>
          </a:p>
          <a:p>
            <a:pPr marL="808038" indent="-808038" eaLnBrk="1" hangingPunct="1">
              <a:lnSpc>
                <a:spcPts val="2600"/>
              </a:lnSpc>
              <a:spcBef>
                <a:spcPts val="0"/>
              </a:spcBef>
              <a:spcAft>
                <a:spcPts val="1200"/>
              </a:spcAft>
              <a:buFont typeface="Arial" panose="020B0604020202020204" pitchFamily="34" charset="0"/>
              <a:buNone/>
              <a:defRPr/>
            </a:pPr>
            <a:r>
              <a:rPr lang="en-US" altLang="zh-TW" sz="2600" dirty="0"/>
              <a:t>J-A3</a:t>
            </a:r>
            <a:r>
              <a:rPr lang="zh-TW" altLang="en-US" sz="2600" dirty="0"/>
              <a:t>  具備善用資源以擬定計畫，有效執行，並發揮主動學習與創新求變的素養。</a:t>
            </a:r>
            <a:endParaRPr lang="en-US" altLang="zh-TW" sz="2600" dirty="0"/>
          </a:p>
          <a:p>
            <a:pPr marL="808038" indent="-808038" eaLnBrk="1" hangingPunct="1">
              <a:lnSpc>
                <a:spcPts val="2600"/>
              </a:lnSpc>
              <a:spcBef>
                <a:spcPts val="0"/>
              </a:spcBef>
              <a:spcAft>
                <a:spcPts val="800"/>
              </a:spcAft>
              <a:buFont typeface="Arial" panose="020B0604020202020204" pitchFamily="34" charset="0"/>
              <a:buNone/>
              <a:defRPr/>
            </a:pPr>
            <a:r>
              <a:rPr lang="en-US" altLang="zh-TW" sz="2600" dirty="0"/>
              <a:t>J-B2</a:t>
            </a:r>
            <a:r>
              <a:rPr lang="zh-TW" altLang="en-US" sz="2600" dirty="0"/>
              <a:t>  具備善用科技、資訊與媒體以增進學習的素養</a:t>
            </a:r>
            <a:endParaRPr lang="en-US" altLang="zh-TW" sz="2600" dirty="0"/>
          </a:p>
          <a:p>
            <a:pPr marL="808038" indent="-808038" eaLnBrk="1" hangingPunct="1">
              <a:lnSpc>
                <a:spcPts val="2600"/>
              </a:lnSpc>
              <a:spcBef>
                <a:spcPts val="0"/>
              </a:spcBef>
              <a:spcAft>
                <a:spcPts val="1200"/>
              </a:spcAft>
              <a:buFont typeface="Arial" panose="020B0604020202020204" pitchFamily="34" charset="0"/>
              <a:buNone/>
              <a:defRPr/>
            </a:pPr>
            <a:r>
              <a:rPr lang="zh-TW" altLang="en-US" sz="2600" dirty="0"/>
              <a:t>          並察覺、思辨人與科技、資訊、媒體的互動關係。</a:t>
            </a:r>
            <a:endParaRPr lang="en-US" altLang="zh-TW" sz="2600" dirty="0"/>
          </a:p>
          <a:p>
            <a:pPr marL="808038" indent="-808038" eaLnBrk="1" hangingPunct="1">
              <a:lnSpc>
                <a:spcPts val="2600"/>
              </a:lnSpc>
              <a:spcBef>
                <a:spcPts val="0"/>
              </a:spcBef>
              <a:spcAft>
                <a:spcPts val="1200"/>
              </a:spcAft>
              <a:buFont typeface="Arial" panose="020B0604020202020204" pitchFamily="34" charset="0"/>
              <a:buNone/>
              <a:defRPr/>
            </a:pPr>
            <a:r>
              <a:rPr lang="en-US" altLang="zh-TW" sz="2600" dirty="0"/>
              <a:t>J-C1 </a:t>
            </a:r>
            <a:r>
              <a:rPr lang="zh-TW" altLang="en-US" sz="2600" dirty="0"/>
              <a:t> 培養道德思辨與實踐能力，具備民主素養、法治觀念與環境意識，並主動參與公益團體活動，關懷生命倫理議題與生態環境。</a:t>
            </a:r>
            <a:endParaRPr lang="en-US" altLang="zh-TW" sz="2600" dirty="0"/>
          </a:p>
          <a:p>
            <a:pPr marL="808038" indent="-808038" eaLnBrk="1" hangingPunct="1">
              <a:lnSpc>
                <a:spcPts val="2600"/>
              </a:lnSpc>
              <a:spcBef>
                <a:spcPts val="0"/>
              </a:spcBef>
              <a:spcAft>
                <a:spcPts val="800"/>
              </a:spcAft>
              <a:buFont typeface="Arial" panose="020B0604020202020204" pitchFamily="34" charset="0"/>
              <a:buNone/>
              <a:defRPr/>
            </a:pPr>
            <a:r>
              <a:rPr lang="en-US" altLang="zh-TW" sz="2600" dirty="0"/>
              <a:t>J-C2</a:t>
            </a:r>
            <a:r>
              <a:rPr lang="zh-TW" altLang="en-US" sz="2600" dirty="0"/>
              <a:t>  具備利他與合群的知能與態度，並培育相互合作及與人和諧互動的素養。</a:t>
            </a:r>
            <a:endParaRPr lang="en-US" altLang="zh-TW" sz="2600" dirty="0"/>
          </a:p>
        </p:txBody>
      </p:sp>
      <p:sp>
        <p:nvSpPr>
          <p:cNvPr id="5" name="標題 1">
            <a:extLst>
              <a:ext uri="{FF2B5EF4-FFF2-40B4-BE49-F238E27FC236}">
                <a16:creationId xmlns:a16="http://schemas.microsoft.com/office/drawing/2014/main" xmlns="" id="{610518FA-A64B-458F-9AAC-184FCB08C61F}"/>
              </a:ext>
            </a:extLst>
          </p:cNvPr>
          <p:cNvSpPr txBox="1">
            <a:spLocks/>
          </p:cNvSpPr>
          <p:nvPr/>
        </p:nvSpPr>
        <p:spPr>
          <a:xfrm>
            <a:off x="495300" y="0"/>
            <a:ext cx="8648700" cy="1412875"/>
          </a:xfrm>
          <a:prstGeom prst="rect">
            <a:avLst/>
          </a:prstGeom>
        </p:spPr>
        <p:txBody>
          <a:bodyPr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Bef>
                <a:spcPts val="600"/>
              </a:spcBef>
              <a:spcAft>
                <a:spcPts val="600"/>
              </a:spcAft>
              <a:defRPr/>
            </a:pPr>
            <a:r>
              <a:rPr kumimoji="0" lang="zh-TW" altLang="en-US" sz="3600" b="1" dirty="0">
                <a:solidFill>
                  <a:srgbClr val="D70050"/>
                </a:solidFill>
                <a:latin typeface="微軟正黑體" panose="020B0604030504040204" pitchFamily="34" charset="-120"/>
                <a:ea typeface="微軟正黑體" panose="020B0604030504040204" pitchFamily="34" charset="-120"/>
              </a:rPr>
              <a:t>三、統整性主題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專題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3600" b="1" dirty="0">
              <a:solidFill>
                <a:srgbClr val="D70050"/>
              </a:solidFill>
              <a:latin typeface="微軟正黑體" panose="020B0604030504040204" pitchFamily="34" charset="-120"/>
              <a:ea typeface="微軟正黑體" panose="020B0604030504040204" pitchFamily="34" charset="-120"/>
            </a:endParaRPr>
          </a:p>
          <a:p>
            <a:pPr fontAlgn="auto">
              <a:spcBef>
                <a:spcPts val="600"/>
              </a:spcBef>
              <a:spcAft>
                <a:spcPts val="600"/>
              </a:spcAft>
              <a:defRPr/>
            </a:pPr>
            <a:r>
              <a:rPr kumimoji="0" lang="zh-TW" altLang="en-US" sz="3000" b="1" dirty="0">
                <a:solidFill>
                  <a:srgbClr val="D70050"/>
                </a:solidFill>
                <a:latin typeface="微軟正黑體" panose="020B0604030504040204" pitchFamily="34" charset="-120"/>
                <a:ea typeface="微軟正黑體" panose="020B0604030504040204" pitchFamily="34" charset="-120"/>
              </a:rPr>
              <a:t>         </a:t>
            </a:r>
            <a:r>
              <a:rPr kumimoji="0" lang="en-US" altLang="zh-TW" sz="3000" b="1" dirty="0">
                <a:solidFill>
                  <a:srgbClr val="0000FF"/>
                </a:solidFill>
                <a:latin typeface="微軟正黑體" panose="020B0604030504040204" pitchFamily="34" charset="-120"/>
                <a:ea typeface="微軟正黑體" panose="020B0604030504040204" pitchFamily="34" charset="-120"/>
              </a:rPr>
              <a:t>—</a:t>
            </a:r>
            <a:r>
              <a:rPr kumimoji="0" lang="zh-TW" altLang="zh-TW" sz="3000" b="1" dirty="0">
                <a:solidFill>
                  <a:srgbClr val="0000FF"/>
                </a:solidFill>
                <a:latin typeface="微軟正黑體" panose="020B0604030504040204" pitchFamily="34" charset="-120"/>
                <a:ea typeface="微軟正黑體" panose="020B0604030504040204" pitchFamily="34" charset="-120"/>
              </a:rPr>
              <a:t>食安</a:t>
            </a:r>
            <a:r>
              <a:rPr kumimoji="0" lang="zh-TW" altLang="en-US" sz="3000" b="1" dirty="0">
                <a:solidFill>
                  <a:srgbClr val="0000FF"/>
                </a:solidFill>
                <a:latin typeface="微軟正黑體" panose="020B0604030504040204" pitchFamily="34" charset="-120"/>
                <a:ea typeface="微軟正黑體" panose="020B0604030504040204" pitchFamily="34" charset="-120"/>
              </a:rPr>
              <a:t>問</a:t>
            </a:r>
            <a:r>
              <a:rPr kumimoji="0" lang="zh-TW" altLang="zh-TW" sz="3000" b="1" dirty="0">
                <a:solidFill>
                  <a:srgbClr val="0000FF"/>
                </a:solidFill>
                <a:latin typeface="微軟正黑體" panose="020B0604030504040204" pitchFamily="34" charset="-120"/>
                <a:ea typeface="微軟正黑體" panose="020B0604030504040204" pitchFamily="34" charset="-120"/>
              </a:rPr>
              <a:t>題的探究與行動</a:t>
            </a:r>
            <a:r>
              <a:rPr kumimoji="0" lang="en-US" altLang="zh-TW" sz="3000" b="1" dirty="0">
                <a:solidFill>
                  <a:srgbClr val="0000FF"/>
                </a:solidFill>
                <a:latin typeface="微軟正黑體" panose="020B0604030504040204" pitchFamily="34" charset="-120"/>
                <a:ea typeface="微軟正黑體" panose="020B0604030504040204" pitchFamily="34" charset="-120"/>
              </a:rPr>
              <a:t>—Ⅰ</a:t>
            </a:r>
            <a:endParaRPr kumimoji="0" lang="zh-TW" altLang="en-US" sz="3000"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文字方塊 10">
            <a:extLst>
              <a:ext uri="{FF2B5EF4-FFF2-40B4-BE49-F238E27FC236}">
                <a16:creationId xmlns:a16="http://schemas.microsoft.com/office/drawing/2014/main" xmlns="" id="{E4857363-B36B-4E89-A0AB-7EE02B5E0E90}"/>
              </a:ext>
            </a:extLst>
          </p:cNvPr>
          <p:cNvSpPr txBox="1">
            <a:spLocks noChangeArrowheads="1"/>
          </p:cNvSpPr>
          <p:nvPr/>
        </p:nvSpPr>
        <p:spPr bwMode="auto">
          <a:xfrm>
            <a:off x="838200" y="1311275"/>
            <a:ext cx="568166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2800" b="1">
                <a:solidFill>
                  <a:srgbClr val="7030A0"/>
                </a:solidFill>
              </a:rPr>
              <a:t>核心素養與學習重點的分析矩陣</a:t>
            </a:r>
            <a:endParaRPr kumimoji="0" lang="en-US" altLang="zh-TW" sz="2800" b="1">
              <a:solidFill>
                <a:srgbClr val="7030A0"/>
              </a:solidFill>
            </a:endParaRPr>
          </a:p>
        </p:txBody>
      </p:sp>
      <p:sp>
        <p:nvSpPr>
          <p:cNvPr id="4" name="標題 1">
            <a:extLst>
              <a:ext uri="{FF2B5EF4-FFF2-40B4-BE49-F238E27FC236}">
                <a16:creationId xmlns:a16="http://schemas.microsoft.com/office/drawing/2014/main" xmlns="" id="{B146E2F9-4611-4EBD-8871-E39643C5571F}"/>
              </a:ext>
            </a:extLst>
          </p:cNvPr>
          <p:cNvSpPr txBox="1">
            <a:spLocks/>
          </p:cNvSpPr>
          <p:nvPr/>
        </p:nvSpPr>
        <p:spPr>
          <a:xfrm>
            <a:off x="468313" y="115888"/>
            <a:ext cx="8675687" cy="1066800"/>
          </a:xfrm>
          <a:prstGeom prst="rect">
            <a:avLst/>
          </a:prstGeom>
        </p:spPr>
        <p:txBody>
          <a:bodyPr anchor="b"/>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Bef>
                <a:spcPts val="600"/>
              </a:spcBef>
              <a:spcAft>
                <a:spcPts val="600"/>
              </a:spcAft>
              <a:defRPr/>
            </a:pPr>
            <a:r>
              <a:rPr kumimoji="0" lang="zh-TW" altLang="en-US" sz="3600" b="1" dirty="0">
                <a:solidFill>
                  <a:srgbClr val="D70050"/>
                </a:solidFill>
                <a:latin typeface="微軟正黑體" panose="020B0604030504040204" pitchFamily="34" charset="-120"/>
                <a:ea typeface="微軟正黑體" panose="020B0604030504040204" pitchFamily="34" charset="-120"/>
              </a:rPr>
              <a:t>三、統整性主題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專題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議題探究課程示例</a:t>
            </a:r>
            <a:r>
              <a:rPr kumimoji="0" lang="en-US" altLang="zh-TW" sz="3500" b="1" dirty="0">
                <a:solidFill>
                  <a:srgbClr val="D70050"/>
                </a:solidFill>
                <a:latin typeface="微軟正黑體" panose="020B0604030504040204" pitchFamily="34" charset="-120"/>
                <a:ea typeface="微軟正黑體" panose="020B0604030504040204" pitchFamily="34" charset="-120"/>
              </a:rPr>
              <a:t/>
            </a:r>
            <a:br>
              <a:rPr kumimoji="0" lang="en-US" altLang="zh-TW" sz="3500" b="1" dirty="0">
                <a:solidFill>
                  <a:srgbClr val="D70050"/>
                </a:solidFill>
                <a:latin typeface="微軟正黑體" panose="020B0604030504040204" pitchFamily="34" charset="-120"/>
                <a:ea typeface="微軟正黑體" panose="020B0604030504040204" pitchFamily="34" charset="-120"/>
              </a:rPr>
            </a:br>
            <a:r>
              <a:rPr kumimoji="0" lang="zh-TW" altLang="en-US" sz="3600" b="1" dirty="0">
                <a:solidFill>
                  <a:srgbClr val="D70050"/>
                </a:solidFill>
                <a:latin typeface="微軟正黑體" panose="020B0604030504040204" pitchFamily="34" charset="-120"/>
                <a:ea typeface="微軟正黑體" panose="020B0604030504040204" pitchFamily="34" charset="-120"/>
              </a:rPr>
              <a:t>　</a:t>
            </a:r>
            <a:r>
              <a:rPr kumimoji="0" lang="zh-TW" altLang="en-US" sz="3000" b="1" dirty="0">
                <a:solidFill>
                  <a:srgbClr val="D70050"/>
                </a:solidFill>
                <a:latin typeface="微軟正黑體" panose="020B0604030504040204" pitchFamily="34" charset="-120"/>
                <a:ea typeface="微軟正黑體" panose="020B0604030504040204" pitchFamily="34" charset="-120"/>
              </a:rPr>
              <a:t>       </a:t>
            </a:r>
            <a:r>
              <a:rPr kumimoji="0" lang="en-US" altLang="zh-TW" sz="3000" b="1" dirty="0">
                <a:solidFill>
                  <a:srgbClr val="0000FF"/>
                </a:solidFill>
                <a:latin typeface="微軟正黑體" panose="020B0604030504040204" pitchFamily="34" charset="-120"/>
                <a:ea typeface="微軟正黑體" panose="020B0604030504040204" pitchFamily="34" charset="-120"/>
              </a:rPr>
              <a:t>—</a:t>
            </a:r>
            <a:r>
              <a:rPr kumimoji="0" lang="zh-TW" altLang="zh-TW" sz="3000" b="1" dirty="0">
                <a:solidFill>
                  <a:srgbClr val="0000FF"/>
                </a:solidFill>
                <a:latin typeface="微軟正黑體" panose="020B0604030504040204" pitchFamily="34" charset="-120"/>
                <a:ea typeface="微軟正黑體" panose="020B0604030504040204" pitchFamily="34" charset="-120"/>
              </a:rPr>
              <a:t>食安</a:t>
            </a:r>
            <a:r>
              <a:rPr kumimoji="0" lang="zh-TW" altLang="en-US" sz="3000" b="1" dirty="0">
                <a:solidFill>
                  <a:srgbClr val="0000FF"/>
                </a:solidFill>
                <a:latin typeface="微軟正黑體" panose="020B0604030504040204" pitchFamily="34" charset="-120"/>
                <a:ea typeface="微軟正黑體" panose="020B0604030504040204" pitchFamily="34" charset="-120"/>
              </a:rPr>
              <a:t>問</a:t>
            </a:r>
            <a:r>
              <a:rPr kumimoji="0" lang="zh-TW" altLang="zh-TW" sz="3000" b="1" dirty="0">
                <a:solidFill>
                  <a:srgbClr val="0000FF"/>
                </a:solidFill>
                <a:latin typeface="微軟正黑體" panose="020B0604030504040204" pitchFamily="34" charset="-120"/>
                <a:ea typeface="微軟正黑體" panose="020B0604030504040204" pitchFamily="34" charset="-120"/>
              </a:rPr>
              <a:t>題的探究與行動</a:t>
            </a:r>
            <a:r>
              <a:rPr kumimoji="0" lang="en-US" altLang="zh-TW" sz="3000" b="1" dirty="0">
                <a:solidFill>
                  <a:srgbClr val="0000FF"/>
                </a:solidFill>
                <a:latin typeface="微軟正黑體" panose="020B0604030504040204" pitchFamily="34" charset="-120"/>
                <a:ea typeface="微軟正黑體" panose="020B0604030504040204" pitchFamily="34" charset="-120"/>
              </a:rPr>
              <a:t>—Ⅱ</a:t>
            </a:r>
            <a:endParaRPr kumimoji="0" lang="zh-TW" altLang="en-US" sz="3000" b="1" dirty="0">
              <a:solidFill>
                <a:srgbClr val="0000FF"/>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xmlns="" id="{48378BCE-F9C5-4583-9062-9BEDC256C349}"/>
              </a:ext>
            </a:extLst>
          </p:cNvPr>
          <p:cNvSpPr txBox="1"/>
          <p:nvPr/>
        </p:nvSpPr>
        <p:spPr>
          <a:xfrm>
            <a:off x="1187450" y="5661025"/>
            <a:ext cx="6472238" cy="523875"/>
          </a:xfrm>
          <a:prstGeom prst="rect">
            <a:avLst/>
          </a:prstGeom>
          <a:solidFill>
            <a:schemeClr val="accent4">
              <a:lumMod val="60000"/>
              <a:lumOff val="40000"/>
            </a:schemeClr>
          </a:solidFill>
          <a:ln>
            <a:noFill/>
          </a:ln>
        </p:spPr>
        <p:txBody>
          <a:bodyPr>
            <a:spAutoFit/>
          </a:bodyPr>
          <a:lstStyle/>
          <a:p>
            <a:pPr eaLnBrk="1" fontAlgn="auto" hangingPunct="1">
              <a:spcBef>
                <a:spcPts val="0"/>
              </a:spcBef>
              <a:spcAft>
                <a:spcPts val="0"/>
              </a:spcAft>
              <a:defRPr/>
            </a:pPr>
            <a:r>
              <a:rPr kumimoji="0" lang="zh-TW" altLang="en-US" sz="2800" b="1" dirty="0">
                <a:solidFill>
                  <a:srgbClr val="FFFF99"/>
                </a:solidFill>
                <a:latin typeface="微軟正黑體" panose="020B0604030504040204" pitchFamily="34" charset="-120"/>
                <a:ea typeface="微軟正黑體" panose="020B0604030504040204" pitchFamily="34" charset="-120"/>
                <a:sym typeface="Wingdings" panose="05000000000000000000" pitchFamily="2" charset="2"/>
              </a:rPr>
              <a:t></a:t>
            </a:r>
            <a:r>
              <a:rPr kumimoji="0" lang="zh-TW" altLang="en-US" sz="2800" b="1" dirty="0">
                <a:solidFill>
                  <a:srgbClr val="FFFF99"/>
                </a:solidFill>
                <a:latin typeface="微軟正黑體" panose="020B0604030504040204" pitchFamily="34" charset="-120"/>
                <a:ea typeface="微軟正黑體" panose="020B0604030504040204" pitchFamily="34" charset="-120"/>
              </a:rPr>
              <a:t>學習表現 </a:t>
            </a:r>
            <a:r>
              <a:rPr kumimoji="0" lang="zh-TW" altLang="en-US" sz="2800" dirty="0">
                <a:solidFill>
                  <a:srgbClr val="0060A8"/>
                </a:solidFill>
                <a:latin typeface="微軟正黑體" panose="020B0604030504040204" pitchFamily="34" charset="-120"/>
                <a:ea typeface="微軟正黑體" panose="020B0604030504040204" pitchFamily="34" charset="-120"/>
                <a:sym typeface="Wingdings" panose="05000000000000000000" pitchFamily="2" charset="2"/>
              </a:rPr>
              <a:t></a:t>
            </a:r>
            <a:r>
              <a:rPr kumimoji="0" lang="zh-TW" altLang="en-US" sz="2800" b="1" dirty="0">
                <a:solidFill>
                  <a:srgbClr val="0060A8"/>
                </a:solidFill>
                <a:latin typeface="微軟正黑體" panose="020B0604030504040204" pitchFamily="34" charset="-120"/>
                <a:ea typeface="微軟正黑體" panose="020B0604030504040204" pitchFamily="34" charset="-120"/>
              </a:rPr>
              <a:t>學習內容 </a:t>
            </a:r>
            <a:r>
              <a:rPr kumimoji="0" lang="zh-TW" altLang="en-US" sz="2800" dirty="0">
                <a:solidFill>
                  <a:srgbClr val="3D7754"/>
                </a:solidFill>
                <a:latin typeface="微軟正黑體" panose="020B0604030504040204" pitchFamily="34" charset="-120"/>
                <a:ea typeface="微軟正黑體" panose="020B0604030504040204" pitchFamily="34" charset="-120"/>
                <a:sym typeface="Wingdings" panose="05000000000000000000" pitchFamily="2" charset="2"/>
              </a:rPr>
              <a:t></a:t>
            </a:r>
            <a:r>
              <a:rPr kumimoji="0" lang="zh-TW" altLang="en-US" sz="2800" b="1" dirty="0">
                <a:solidFill>
                  <a:srgbClr val="3D7754"/>
                </a:solidFill>
                <a:latin typeface="微軟正黑體" panose="020B0604030504040204" pitchFamily="34" charset="-120"/>
                <a:ea typeface="微軟正黑體" panose="020B0604030504040204" pitchFamily="34" charset="-120"/>
                <a:sym typeface="Wingdings" panose="05000000000000000000" pitchFamily="2" charset="2"/>
              </a:rPr>
              <a:t>領域核心素養</a:t>
            </a:r>
            <a:endParaRPr kumimoji="0" lang="zh-TW" altLang="en-US" sz="2800" b="1" dirty="0">
              <a:solidFill>
                <a:srgbClr val="3D7754"/>
              </a:solidFill>
              <a:latin typeface="微軟正黑體" panose="020B0604030504040204" pitchFamily="34" charset="-120"/>
              <a:ea typeface="微軟正黑體" panose="020B0604030504040204" pitchFamily="34" charset="-120"/>
            </a:endParaRPr>
          </a:p>
        </p:txBody>
      </p:sp>
      <p:pic>
        <p:nvPicPr>
          <p:cNvPr id="166917" name="圖片 1">
            <a:extLst>
              <a:ext uri="{FF2B5EF4-FFF2-40B4-BE49-F238E27FC236}">
                <a16:creationId xmlns:a16="http://schemas.microsoft.com/office/drawing/2014/main" xmlns="" id="{6939CC99-176F-4AFE-849A-F8AB476EEE4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831975"/>
            <a:ext cx="7731125"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xmlns="" id="{A4E7C24A-B7E3-4E6F-A2B2-7FC4ADFB92C9}"/>
              </a:ext>
            </a:extLst>
          </p:cNvPr>
          <p:cNvSpPr txBox="1">
            <a:spLocks/>
          </p:cNvSpPr>
          <p:nvPr/>
        </p:nvSpPr>
        <p:spPr>
          <a:xfrm>
            <a:off x="468313" y="90488"/>
            <a:ext cx="8653462" cy="1171575"/>
          </a:xfrm>
          <a:prstGeom prst="rect">
            <a:avLst/>
          </a:prstGeom>
        </p:spPr>
        <p:txBody>
          <a:bodyPr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lnSpc>
                <a:spcPct val="100000"/>
              </a:lnSpc>
              <a:spcBef>
                <a:spcPts val="0"/>
              </a:spcBef>
              <a:spcAft>
                <a:spcPts val="0"/>
              </a:spcAft>
              <a:defRPr/>
            </a:pPr>
            <a:r>
              <a:rPr kumimoji="0" lang="zh-TW" altLang="en-US" sz="3600" b="1" dirty="0">
                <a:solidFill>
                  <a:srgbClr val="D70050"/>
                </a:solidFill>
                <a:latin typeface="微軟正黑體" panose="020B0604030504040204" pitchFamily="34" charset="-120"/>
                <a:ea typeface="微軟正黑體" panose="020B0604030504040204" pitchFamily="34" charset="-120"/>
              </a:rPr>
              <a:t>三、統整性主題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專題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3600" b="1" dirty="0">
              <a:solidFill>
                <a:srgbClr val="D70050"/>
              </a:solidFill>
              <a:latin typeface="微軟正黑體" panose="020B0604030504040204" pitchFamily="34" charset="-120"/>
              <a:ea typeface="微軟正黑體" panose="020B0604030504040204" pitchFamily="34" charset="-120"/>
            </a:endParaRPr>
          </a:p>
          <a:p>
            <a:pPr fontAlgn="auto">
              <a:lnSpc>
                <a:spcPct val="100000"/>
              </a:lnSpc>
              <a:spcBef>
                <a:spcPts val="0"/>
              </a:spcBef>
              <a:spcAft>
                <a:spcPts val="0"/>
              </a:spcAft>
              <a:defRPr/>
            </a:pPr>
            <a:r>
              <a:rPr kumimoji="0" lang="zh-TW" altLang="en-US" sz="3000" b="1" dirty="0">
                <a:solidFill>
                  <a:srgbClr val="D70050"/>
                </a:solidFill>
                <a:latin typeface="微軟正黑體" panose="020B0604030504040204" pitchFamily="34" charset="-120"/>
                <a:ea typeface="微軟正黑體" panose="020B0604030504040204" pitchFamily="34" charset="-120"/>
              </a:rPr>
              <a:t>           </a:t>
            </a:r>
            <a:r>
              <a:rPr kumimoji="0" lang="en-US" altLang="zh-TW" sz="3000" b="1" dirty="0">
                <a:solidFill>
                  <a:srgbClr val="0000FF"/>
                </a:solidFill>
                <a:latin typeface="微軟正黑體" panose="020B0604030504040204" pitchFamily="34" charset="-120"/>
                <a:ea typeface="微軟正黑體" panose="020B0604030504040204" pitchFamily="34" charset="-120"/>
              </a:rPr>
              <a:t>—</a:t>
            </a:r>
            <a:r>
              <a:rPr kumimoji="0" lang="zh-TW" altLang="zh-TW" sz="3000" b="1" dirty="0">
                <a:solidFill>
                  <a:srgbClr val="0000FF"/>
                </a:solidFill>
                <a:latin typeface="微軟正黑體" panose="020B0604030504040204" pitchFamily="34" charset="-120"/>
                <a:ea typeface="微軟正黑體" panose="020B0604030504040204" pitchFamily="34" charset="-120"/>
              </a:rPr>
              <a:t>食安</a:t>
            </a:r>
            <a:r>
              <a:rPr kumimoji="0" lang="zh-TW" altLang="en-US" sz="3000" b="1" dirty="0">
                <a:solidFill>
                  <a:srgbClr val="0000FF"/>
                </a:solidFill>
                <a:latin typeface="微軟正黑體" panose="020B0604030504040204" pitchFamily="34" charset="-120"/>
                <a:ea typeface="微軟正黑體" panose="020B0604030504040204" pitchFamily="34" charset="-120"/>
              </a:rPr>
              <a:t>問</a:t>
            </a:r>
            <a:r>
              <a:rPr kumimoji="0" lang="zh-TW" altLang="zh-TW" sz="3000" b="1" dirty="0">
                <a:solidFill>
                  <a:srgbClr val="0000FF"/>
                </a:solidFill>
                <a:latin typeface="微軟正黑體" panose="020B0604030504040204" pitchFamily="34" charset="-120"/>
                <a:ea typeface="微軟正黑體" panose="020B0604030504040204" pitchFamily="34" charset="-120"/>
              </a:rPr>
              <a:t>題的探究與行動</a:t>
            </a:r>
            <a:r>
              <a:rPr kumimoji="0" lang="en-US" altLang="zh-TW" sz="3000" b="1" dirty="0">
                <a:solidFill>
                  <a:srgbClr val="0000FF"/>
                </a:solidFill>
                <a:latin typeface="微軟正黑體" panose="020B0604030504040204" pitchFamily="34" charset="-120"/>
                <a:ea typeface="微軟正黑體" panose="020B0604030504040204" pitchFamily="34" charset="-120"/>
              </a:rPr>
              <a:t>—Ⅲ</a:t>
            </a:r>
            <a:endParaRPr kumimoji="0" lang="zh-TW" altLang="en-US" sz="3000" b="1" dirty="0">
              <a:solidFill>
                <a:srgbClr val="0000FF"/>
              </a:solidFill>
              <a:latin typeface="微軟正黑體" panose="020B0604030504040204" pitchFamily="34" charset="-120"/>
              <a:ea typeface="微軟正黑體" panose="020B0604030504040204" pitchFamily="34" charset="-120"/>
            </a:endParaRPr>
          </a:p>
        </p:txBody>
      </p:sp>
      <p:graphicFrame>
        <p:nvGraphicFramePr>
          <p:cNvPr id="4" name="表格 3">
            <a:extLst>
              <a:ext uri="{FF2B5EF4-FFF2-40B4-BE49-F238E27FC236}">
                <a16:creationId xmlns:a16="http://schemas.microsoft.com/office/drawing/2014/main" xmlns="" id="{62909855-BD9C-47FD-BEAF-B5B9F6DFC587}"/>
              </a:ext>
            </a:extLst>
          </p:cNvPr>
          <p:cNvGraphicFramePr>
            <a:graphicFrameLocks noGrp="1"/>
          </p:cNvGraphicFramePr>
          <p:nvPr/>
        </p:nvGraphicFramePr>
        <p:xfrm>
          <a:off x="503238" y="1169988"/>
          <a:ext cx="8172450" cy="5378480"/>
        </p:xfrm>
        <a:graphic>
          <a:graphicData uri="http://schemas.openxmlformats.org/drawingml/2006/table">
            <a:tbl>
              <a:tblPr firstRow="1" firstCol="1" bandRow="1">
                <a:tableStyleId>{8799B23B-EC83-4686-B30A-512413B5E67A}</a:tableStyleId>
              </a:tblPr>
              <a:tblGrid>
                <a:gridCol w="1966049">
                  <a:extLst>
                    <a:ext uri="{9D8B030D-6E8A-4147-A177-3AD203B41FA5}">
                      <a16:colId xmlns:a16="http://schemas.microsoft.com/office/drawing/2014/main" xmlns="" val="20000"/>
                    </a:ext>
                  </a:extLst>
                </a:gridCol>
                <a:gridCol w="3482251">
                  <a:extLst>
                    <a:ext uri="{9D8B030D-6E8A-4147-A177-3AD203B41FA5}">
                      <a16:colId xmlns:a16="http://schemas.microsoft.com/office/drawing/2014/main" xmlns="" val="20001"/>
                    </a:ext>
                  </a:extLst>
                </a:gridCol>
                <a:gridCol w="2724150">
                  <a:extLst>
                    <a:ext uri="{9D8B030D-6E8A-4147-A177-3AD203B41FA5}">
                      <a16:colId xmlns:a16="http://schemas.microsoft.com/office/drawing/2014/main" xmlns="" val="20002"/>
                    </a:ext>
                  </a:extLst>
                </a:gridCol>
              </a:tblGrid>
              <a:tr h="731467">
                <a:tc>
                  <a:txBody>
                    <a:bodyPr/>
                    <a:lstStyle/>
                    <a:p>
                      <a:pPr algn="ctr">
                        <a:lnSpc>
                          <a:spcPct val="100000"/>
                        </a:lnSpc>
                        <a:spcAft>
                          <a:spcPts val="0"/>
                        </a:spcAft>
                      </a:pPr>
                      <a:r>
                        <a:rPr lang="zh-TW" sz="2400" b="1" kern="100" dirty="0">
                          <a:solidFill>
                            <a:srgbClr val="C00000"/>
                          </a:solidFill>
                          <a:effectLst/>
                          <a:latin typeface="微軟正黑體" panose="020B0604030504040204" pitchFamily="34" charset="-120"/>
                          <a:ea typeface="微軟正黑體" panose="020B0604030504040204" pitchFamily="34" charset="-120"/>
                        </a:rPr>
                        <a:t>探究歷程</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00000"/>
                        </a:lnSpc>
                        <a:spcAft>
                          <a:spcPts val="0"/>
                        </a:spcAft>
                      </a:pPr>
                      <a:r>
                        <a:rPr lang="zh-TW" sz="2400" b="1" kern="100" dirty="0">
                          <a:solidFill>
                            <a:srgbClr val="C00000"/>
                          </a:solidFill>
                          <a:effectLst/>
                          <a:latin typeface="微軟正黑體" panose="020B0604030504040204" pitchFamily="34" charset="-120"/>
                          <a:ea typeface="微軟正黑體" panose="020B0604030504040204" pitchFamily="34" charset="-120"/>
                        </a:rPr>
                        <a:t>課程內涵</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lnSpc>
                          <a:spcPct val="100000"/>
                        </a:lnSpc>
                        <a:spcAft>
                          <a:spcPts val="0"/>
                        </a:spcAft>
                      </a:pPr>
                      <a:r>
                        <a:rPr lang="zh-TW" sz="2400" b="1" kern="100" dirty="0">
                          <a:solidFill>
                            <a:srgbClr val="C00000"/>
                          </a:solidFill>
                          <a:effectLst/>
                          <a:latin typeface="微軟正黑體" panose="020B0604030504040204" pitchFamily="34" charset="-120"/>
                          <a:ea typeface="微軟正黑體" panose="020B0604030504040204" pitchFamily="34" charset="-120"/>
                        </a:rPr>
                        <a:t>教學方法</a:t>
                      </a:r>
                      <a:r>
                        <a:rPr lang="en-US" sz="2400" b="1" kern="100" dirty="0">
                          <a:solidFill>
                            <a:srgbClr val="C00000"/>
                          </a:solidFill>
                          <a:effectLst/>
                          <a:latin typeface="微軟正黑體" panose="020B0604030504040204" pitchFamily="34" charset="-120"/>
                          <a:ea typeface="微軟正黑體" panose="020B0604030504040204" pitchFamily="34" charset="-120"/>
                        </a:rPr>
                        <a:t>/</a:t>
                      </a:r>
                      <a:r>
                        <a:rPr lang="zh-TW" sz="2400" b="1" kern="100" dirty="0">
                          <a:solidFill>
                            <a:srgbClr val="C00000"/>
                          </a:solidFill>
                          <a:effectLst/>
                          <a:latin typeface="微軟正黑體" panose="020B0604030504040204" pitchFamily="34" charset="-120"/>
                          <a:ea typeface="微軟正黑體" panose="020B0604030504040204" pitchFamily="34" charset="-120"/>
                        </a:rPr>
                        <a:t>學習策略舉隅</a:t>
                      </a:r>
                      <a:endParaRPr lang="zh-TW" sz="24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0"/>
                  </a:ext>
                </a:extLst>
              </a:tr>
              <a:tr h="636097">
                <a:tc>
                  <a:txBody>
                    <a:bodyPr/>
                    <a:lstStyle/>
                    <a:p>
                      <a:pPr algn="ctr">
                        <a:lnSpc>
                          <a:spcPts val="2600"/>
                        </a:lnSpc>
                        <a:spcAft>
                          <a:spcPts val="0"/>
                        </a:spcAft>
                      </a:pPr>
                      <a:r>
                        <a:rPr 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議題探究方法</a:t>
                      </a:r>
                      <a:endParaRPr lang="en-US" alt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2</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just">
                        <a:lnSpc>
                          <a:spcPts val="2600"/>
                        </a:lnSpc>
                        <a:spcAft>
                          <a:spcPts val="0"/>
                        </a:spcAft>
                      </a:pPr>
                      <a:r>
                        <a:rPr lang="zh-TW"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認識探究的要項與方法</a:t>
                      </a: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600"/>
                        </a:lnSpc>
                        <a:spcAft>
                          <a:spcPts val="0"/>
                        </a:spcAft>
                      </a:pPr>
                      <a:r>
                        <a:rPr lang="zh-TW"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講述、閱讀理解教學</a:t>
                      </a: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660353">
                <a:tc>
                  <a:txBody>
                    <a:bodyPr/>
                    <a:lstStyle/>
                    <a:p>
                      <a:pPr algn="ctr">
                        <a:lnSpc>
                          <a:spcPts val="2600"/>
                        </a:lnSpc>
                        <a:spcAft>
                          <a:spcPts val="0"/>
                        </a:spcAft>
                      </a:pPr>
                      <a:r>
                        <a:rPr 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發現界定問題</a:t>
                      </a:r>
                      <a:endParaRPr lang="en-US" alt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2</a:t>
                      </a:r>
                      <a:r>
                        <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just">
                        <a:lnSpc>
                          <a:spcPts val="2600"/>
                        </a:lnSpc>
                        <a:spcAft>
                          <a:spcPts val="0"/>
                        </a:spcAft>
                      </a:pPr>
                      <a:r>
                        <a:rPr lang="zh-TW"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從在地食安問題談起</a:t>
                      </a: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2600"/>
                        </a:lnSpc>
                        <a:spcAft>
                          <a:spcPts val="0"/>
                        </a:spcAft>
                      </a:pPr>
                      <a:r>
                        <a:rPr lang="zh-TW"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影片</a:t>
                      </a:r>
                      <a:r>
                        <a:rPr lang="en-US"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時事</a:t>
                      </a:r>
                      <a:r>
                        <a:rPr lang="en-US"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案例分析、</a:t>
                      </a:r>
                    </a:p>
                    <a:p>
                      <a:pPr algn="just">
                        <a:lnSpc>
                          <a:spcPts val="2600"/>
                        </a:lnSpc>
                        <a:spcAft>
                          <a:spcPts val="0"/>
                        </a:spcAft>
                      </a:pPr>
                      <a:r>
                        <a:rPr lang="zh-TW" sz="22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提問與討論</a:t>
                      </a: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636097">
                <a:tc>
                  <a:txBody>
                    <a:bodyPr/>
                    <a:lstStyle/>
                    <a:p>
                      <a:pPr algn="ctr">
                        <a:lnSpc>
                          <a:spcPts val="2600"/>
                        </a:lnSpc>
                        <a:spcAft>
                          <a:spcPts val="0"/>
                        </a:spcAft>
                      </a:pPr>
                      <a:r>
                        <a:rPr 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觀察蒐集資料</a:t>
                      </a:r>
                      <a:endParaRPr lang="en-US" alt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4</a:t>
                      </a:r>
                      <a:r>
                        <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rowSpan="3">
                  <a:txBody>
                    <a:bodyPr/>
                    <a:lstStyle/>
                    <a:p>
                      <a:pPr marL="342900" indent="-342900" algn="just">
                        <a:lnSpc>
                          <a:spcPts val="2600"/>
                        </a:lnSpc>
                        <a:spcAft>
                          <a:spcPts val="0"/>
                        </a:spcAft>
                        <a:buFont typeface="Arial" pitchFamily="34" charset="0"/>
                        <a:buChar char="•"/>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食物本身來源的安全</a:t>
                      </a:r>
                      <a:endPar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環境污染與食物安全</a:t>
                      </a:r>
                      <a:endPar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食物加工與保存</a:t>
                      </a:r>
                      <a:endPar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食安與健康</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對健康與生活的影響</a:t>
                      </a:r>
                      <a:endPar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為食安把關</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政府食安管理</a:t>
                      </a:r>
                      <a:endPar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企業社會責任</a:t>
                      </a:r>
                      <a:r>
                        <a:rPr 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產銷履歷</a:t>
                      </a:r>
                      <a:endPar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342900" indent="-342900" algn="just">
                        <a:lnSpc>
                          <a:spcPts val="2600"/>
                        </a:lnSpc>
                        <a:spcAft>
                          <a:spcPts val="0"/>
                        </a:spcAft>
                        <a:buFont typeface="Arial" pitchFamily="34" charset="0"/>
                        <a:buChar char="•"/>
                      </a:pPr>
                      <a:r>
                        <a:rPr 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消費者的選擇、監督與行動</a:t>
                      </a: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a:lnSpc>
                          <a:spcPts val="2600"/>
                        </a:lnSpc>
                        <a:spcAft>
                          <a:spcPts val="0"/>
                        </a:spcAft>
                      </a:pPr>
                      <a:r>
                        <a:rPr lang="zh-TW"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小組討論、閱讀理解教學、問卷調查、訪談、</a:t>
                      </a:r>
                      <a:r>
                        <a:rPr lang="zh-TW" altLang="en-US"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踏</a:t>
                      </a:r>
                      <a:r>
                        <a:rPr lang="zh-TW"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查、辯論、角色扮演、</a:t>
                      </a:r>
                      <a:r>
                        <a:rPr lang="zh-TW" altLang="en-US"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展演</a:t>
                      </a:r>
                      <a:r>
                        <a:rPr lang="zh-TW"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發表</a:t>
                      </a:r>
                      <a:r>
                        <a:rPr lang="zh-TW" altLang="en-US"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zh-TW"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口語、海報、簡報</a:t>
                      </a:r>
                      <a:r>
                        <a:rPr lang="zh-TW" altLang="en-US"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sz="23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636097">
                <a:tc>
                  <a:txBody>
                    <a:bodyPr/>
                    <a:lstStyle/>
                    <a:p>
                      <a:pPr algn="ctr">
                        <a:lnSpc>
                          <a:spcPts val="2600"/>
                        </a:lnSpc>
                        <a:spcAft>
                          <a:spcPts val="0"/>
                        </a:spcAft>
                      </a:pPr>
                      <a:r>
                        <a:rPr 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分析詮釋資料</a:t>
                      </a:r>
                      <a:endParaRPr lang="en-US" alt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4</a:t>
                      </a:r>
                      <a:r>
                        <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4"/>
                  </a:ext>
                </a:extLst>
              </a:tr>
              <a:tr h="1344960">
                <a:tc>
                  <a:txBody>
                    <a:bodyPr/>
                    <a:lstStyle/>
                    <a:p>
                      <a:pPr algn="ctr">
                        <a:lnSpc>
                          <a:spcPts val="2600"/>
                        </a:lnSpc>
                        <a:spcAft>
                          <a:spcPts val="0"/>
                        </a:spcAft>
                      </a:pPr>
                      <a:r>
                        <a:rPr 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總結與實踐</a:t>
                      </a:r>
                      <a:endParaRPr lang="en-US" alt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algn="ctr">
                        <a:lnSpc>
                          <a:spcPts val="2600"/>
                        </a:lnSpc>
                        <a:spcAft>
                          <a:spcPts val="0"/>
                        </a:spcAft>
                      </a:pPr>
                      <a:r>
                        <a:rPr lang="zh-TW" altLang="en-US" sz="24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4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4</a:t>
                      </a:r>
                      <a:r>
                        <a:rPr lang="zh-TW" altLang="zh-TW" sz="24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4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4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0005"/>
                  </a:ext>
                </a:extLst>
              </a:tr>
              <a:tr h="660353">
                <a:tc>
                  <a:txBody>
                    <a:bodyPr/>
                    <a:lstStyle/>
                    <a:p>
                      <a:pPr marL="0" marR="0" indent="0" algn="ctr" defTabSz="914400" rtl="0" eaLnBrk="1" fontAlgn="auto" latinLnBrk="0" hangingPunct="1">
                        <a:lnSpc>
                          <a:spcPts val="2600"/>
                        </a:lnSpc>
                        <a:spcBef>
                          <a:spcPts val="0"/>
                        </a:spcBef>
                        <a:spcAft>
                          <a:spcPts val="0"/>
                        </a:spcAft>
                        <a:buClrTx/>
                        <a:buSzTx/>
                        <a:buFontTx/>
                        <a:buNone/>
                        <a:tabLst/>
                        <a:defRPr/>
                      </a:pPr>
                      <a:r>
                        <a:rPr 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反思與回饋</a:t>
                      </a:r>
                      <a:endParaRPr lang="en-US" altLang="zh-TW" sz="2400" b="1"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ts val="2600"/>
                        </a:lnSpc>
                        <a:spcBef>
                          <a:spcPts val="0"/>
                        </a:spcBef>
                        <a:spcAft>
                          <a:spcPts val="0"/>
                        </a:spcAft>
                        <a:buClrTx/>
                        <a:buSzTx/>
                        <a:buFontTx/>
                        <a:buNone/>
                        <a:tabLst/>
                        <a:defRPr/>
                      </a:pP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r>
                        <a:rPr lang="en-US"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2</a:t>
                      </a:r>
                      <a:r>
                        <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節</a:t>
                      </a:r>
                      <a:r>
                        <a:rPr lang="zh-TW" altLang="en-US"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rPr>
                        <a:t>）</a:t>
                      </a:r>
                      <a:endParaRPr lang="zh-TW" altLang="zh-TW" sz="2000" b="0" kern="1200" dirty="0">
                        <a:solidFill>
                          <a:schemeClr val="tx1">
                            <a:lumMod val="85000"/>
                            <a:lumOff val="15000"/>
                          </a:schemeClr>
                        </a:solidFill>
                        <a:latin typeface="微軟正黑體" panose="020B0604030504040204" pitchFamily="34" charset="-120"/>
                        <a:ea typeface="微軟正黑體" panose="020B0604030504040204" pitchFamily="34" charset="-120"/>
                        <a:cs typeface="+mn-cs"/>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just" defTabSz="914400" rtl="0" eaLnBrk="1" fontAlgn="auto" latinLnBrk="0" hangingPunct="1">
                        <a:lnSpc>
                          <a:spcPts val="2600"/>
                        </a:lnSpc>
                        <a:spcBef>
                          <a:spcPts val="0"/>
                        </a:spcBef>
                        <a:spcAft>
                          <a:spcPts val="0"/>
                        </a:spcAft>
                        <a:buClrTx/>
                        <a:buSzTx/>
                        <a:buFontTx/>
                        <a:buNone/>
                        <a:tabLst/>
                        <a:defRPr/>
                      </a:pPr>
                      <a:r>
                        <a:rPr lang="zh-TW" altLang="en-US" sz="22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反思探究歷程、分享與回饋</a:t>
                      </a:r>
                      <a:endParaRPr lang="zh-TW" sz="22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endParaRP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2600"/>
                        </a:lnSpc>
                        <a:spcAft>
                          <a:spcPts val="0"/>
                        </a:spcAft>
                      </a:pPr>
                      <a:r>
                        <a:rPr lang="zh-TW" sz="22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提問討論、</a:t>
                      </a:r>
                      <a:r>
                        <a:rPr lang="zh-TW" altLang="en-US" sz="22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各種</a:t>
                      </a:r>
                      <a:r>
                        <a:rPr lang="zh-TW" sz="2200" b="0" kern="1200" dirty="0">
                          <a:solidFill>
                            <a:schemeClr val="tx1">
                              <a:lumMod val="95000"/>
                              <a:lumOff val="5000"/>
                            </a:schemeClr>
                          </a:solidFill>
                          <a:latin typeface="微軟正黑體" panose="020B0604030504040204" pitchFamily="34" charset="-120"/>
                          <a:ea typeface="微軟正黑體" panose="020B0604030504040204" pitchFamily="34" charset="-120"/>
                          <a:cs typeface="+mn-cs"/>
                        </a:rPr>
                        <a:t>反思法</a:t>
                      </a:r>
                    </a:p>
                  </a:txBody>
                  <a:tcPr marL="41427" marR="41427" marT="0" marB="0"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xmlns="" id="{4EA7898C-0B21-4EE6-8677-81D41AE6416E}"/>
              </a:ext>
            </a:extLst>
          </p:cNvPr>
          <p:cNvGraphicFramePr>
            <a:graphicFrameLocks noGrp="1"/>
          </p:cNvGraphicFramePr>
          <p:nvPr/>
        </p:nvGraphicFramePr>
        <p:xfrm>
          <a:off x="827088" y="933450"/>
          <a:ext cx="8032750" cy="5368925"/>
        </p:xfrm>
        <a:graphic>
          <a:graphicData uri="http://schemas.openxmlformats.org/drawingml/2006/table">
            <a:tbl>
              <a:tblPr firstRow="1" bandRow="1">
                <a:tableStyleId>{9DCAF9ED-07DC-4A11-8D7F-57B35C25682E}</a:tableStyleId>
              </a:tblPr>
              <a:tblGrid>
                <a:gridCol w="1440241">
                  <a:extLst>
                    <a:ext uri="{9D8B030D-6E8A-4147-A177-3AD203B41FA5}">
                      <a16:colId xmlns:a16="http://schemas.microsoft.com/office/drawing/2014/main" xmlns="" val="20000"/>
                    </a:ext>
                  </a:extLst>
                </a:gridCol>
                <a:gridCol w="1485812">
                  <a:extLst>
                    <a:ext uri="{9D8B030D-6E8A-4147-A177-3AD203B41FA5}">
                      <a16:colId xmlns:a16="http://schemas.microsoft.com/office/drawing/2014/main" xmlns="" val="20002"/>
                    </a:ext>
                  </a:extLst>
                </a:gridCol>
                <a:gridCol w="5106697">
                  <a:extLst>
                    <a:ext uri="{9D8B030D-6E8A-4147-A177-3AD203B41FA5}">
                      <a16:colId xmlns:a16="http://schemas.microsoft.com/office/drawing/2014/main" xmlns="" val="20001"/>
                    </a:ext>
                  </a:extLst>
                </a:gridCol>
              </a:tblGrid>
              <a:tr h="4613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kern="100" dirty="0">
                          <a:solidFill>
                            <a:srgbClr val="C00000"/>
                          </a:solidFill>
                          <a:effectLst/>
                          <a:latin typeface="微軟正黑體" panose="020B0604030504040204" pitchFamily="34" charset="-120"/>
                          <a:ea typeface="微軟正黑體" panose="020B0604030504040204" pitchFamily="34" charset="-120"/>
                          <a:cs typeface="+mn-cs"/>
                          <a:sym typeface="Arial"/>
                        </a:rPr>
                        <a:t>實施方式</a:t>
                      </a:r>
                      <a:endParaRPr lang="zh-TW" altLang="en-US" sz="2400" b="1" kern="100" dirty="0">
                        <a:solidFill>
                          <a:srgbClr val="C00000"/>
                        </a:solidFill>
                        <a:effectLst/>
                        <a:latin typeface="微軟正黑體" panose="020B0604030504040204" pitchFamily="34" charset="-120"/>
                        <a:ea typeface="微軟正黑體" panose="020B0604030504040204" pitchFamily="34" charset="-120"/>
                        <a:cs typeface="+mn-cs"/>
                      </a:endParaRPr>
                    </a:p>
                  </a:txBody>
                  <a:tcPr marL="64975" marR="64975" marT="43324" marB="43324">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2400" b="1" kern="100" dirty="0">
                          <a:solidFill>
                            <a:srgbClr val="C00000"/>
                          </a:solidFill>
                          <a:effectLst/>
                          <a:latin typeface="微軟正黑體" panose="020B0604030504040204" pitchFamily="34" charset="-120"/>
                          <a:ea typeface="微軟正黑體" panose="020B0604030504040204" pitchFamily="34" charset="-120"/>
                          <a:cs typeface="+mn-cs"/>
                        </a:rPr>
                        <a:t>節數安排</a:t>
                      </a:r>
                    </a:p>
                  </a:txBody>
                  <a:tcPr marL="64975" marR="64975" marT="43324" marB="43324">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2400" b="1" kern="100" dirty="0">
                          <a:solidFill>
                            <a:srgbClr val="C00000"/>
                          </a:solidFill>
                          <a:effectLst/>
                          <a:latin typeface="微軟正黑體" panose="020B0604030504040204" pitchFamily="34" charset="-120"/>
                          <a:ea typeface="微軟正黑體" panose="020B0604030504040204" pitchFamily="34" charset="-120"/>
                          <a:cs typeface="+mn-cs"/>
                        </a:rPr>
                        <a:t>說明</a:t>
                      </a:r>
                    </a:p>
                  </a:txBody>
                  <a:tcPr marL="64975" marR="64975" marT="43324" marB="43324">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0"/>
                  </a:ext>
                </a:extLst>
              </a:tr>
              <a:tr h="818269">
                <a:tc rowSpan="2">
                  <a:txBody>
                    <a:bodyP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班級教學</a:t>
                      </a: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微軟正黑體" panose="020B0604030504040204" pitchFamily="34" charset="-120"/>
                          <a:ea typeface="微軟正黑體" panose="020B0604030504040204" pitchFamily="34" charset="-120"/>
                        </a:rPr>
                        <a:t>每週一節</a:t>
                      </a: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TW" altLang="en-US" sz="2400" b="0" i="0" kern="1200" dirty="0">
                          <a:solidFill>
                            <a:schemeClr val="tx1"/>
                          </a:solidFill>
                          <a:latin typeface="Microsoft JhengHei" charset="-120"/>
                          <a:ea typeface="Microsoft JhengHei" charset="-120"/>
                          <a:cs typeface="Microsoft JhengHei" charset="-120"/>
                        </a:rPr>
                        <a:t>一學期以</a:t>
                      </a:r>
                      <a:r>
                        <a:rPr lang="en-US" altLang="zh-TW" sz="2400" b="0" i="0" kern="1200" dirty="0">
                          <a:solidFill>
                            <a:schemeClr val="tx1"/>
                          </a:solidFill>
                          <a:latin typeface="Microsoft JhengHei" charset="-120"/>
                          <a:ea typeface="Microsoft JhengHei" charset="-120"/>
                          <a:cs typeface="Microsoft JhengHei" charset="-120"/>
                        </a:rPr>
                        <a:t>18</a:t>
                      </a:r>
                      <a:r>
                        <a:rPr lang="zh-TW" altLang="en-US" sz="2400" b="0" i="0" kern="1200" dirty="0">
                          <a:solidFill>
                            <a:schemeClr val="tx1"/>
                          </a:solidFill>
                          <a:latin typeface="Microsoft JhengHei" charset="-120"/>
                          <a:ea typeface="Microsoft JhengHei" charset="-120"/>
                          <a:cs typeface="Microsoft JhengHei" charset="-120"/>
                        </a:rPr>
                        <a:t>週計。</a:t>
                      </a:r>
                      <a:endParaRPr lang="en-US" altLang="zh-TW" sz="2400" b="0" i="0" kern="1200" dirty="0">
                        <a:solidFill>
                          <a:schemeClr val="tx1"/>
                        </a:solidFill>
                        <a:latin typeface="Microsoft JhengHei" charset="-120"/>
                        <a:ea typeface="Microsoft JhengHei" charset="-120"/>
                        <a:cs typeface="Microsoft JhengHei" charset="-120"/>
                      </a:endParaRPr>
                    </a:p>
                    <a:p>
                      <a:r>
                        <a:rPr lang="en-US" altLang="zh-TW" sz="2400" b="0" i="0" kern="1200" dirty="0">
                          <a:solidFill>
                            <a:schemeClr val="tx1"/>
                          </a:solidFill>
                          <a:latin typeface="Microsoft JhengHei" charset="-120"/>
                          <a:ea typeface="Microsoft JhengHei" charset="-120"/>
                          <a:cs typeface="Microsoft JhengHei" charset="-120"/>
                        </a:rPr>
                        <a:t>(</a:t>
                      </a:r>
                      <a:r>
                        <a:rPr lang="zh-TW" altLang="en-US" sz="2400" b="0" i="0" kern="1200" dirty="0">
                          <a:solidFill>
                            <a:schemeClr val="tx1"/>
                          </a:solidFill>
                          <a:latin typeface="Microsoft JhengHei" charset="-120"/>
                          <a:ea typeface="Microsoft JhengHei" charset="-120"/>
                          <a:cs typeface="Microsoft JhengHei" charset="-120"/>
                        </a:rPr>
                        <a:t>或 每週二節；設定</a:t>
                      </a:r>
                      <a:r>
                        <a:rPr lang="zh-TW" altLang="en-US" sz="2400" b="0" i="0" dirty="0">
                          <a:solidFill>
                            <a:schemeClr val="tx1"/>
                          </a:solidFill>
                          <a:latin typeface="Microsoft JhengHei" charset="-120"/>
                          <a:ea typeface="Microsoft JhengHei" charset="-120"/>
                          <a:cs typeface="Microsoft JhengHei" charset="-120"/>
                        </a:rPr>
                        <a:t>兩</a:t>
                      </a:r>
                      <a:r>
                        <a:rPr lang="zh-TW" altLang="en-US" sz="2400" b="0" i="0" kern="1200" dirty="0">
                          <a:solidFill>
                            <a:schemeClr val="tx1"/>
                          </a:solidFill>
                          <a:latin typeface="Microsoft JhengHei" charset="-120"/>
                          <a:ea typeface="Microsoft JhengHei" charset="-120"/>
                          <a:cs typeface="Microsoft JhengHei" charset="-120"/>
                        </a:rPr>
                        <a:t>個議題進行</a:t>
                      </a:r>
                      <a:r>
                        <a:rPr lang="en-US" altLang="zh-TW" sz="2400" b="0" i="0" kern="1200" dirty="0">
                          <a:solidFill>
                            <a:schemeClr val="tx1"/>
                          </a:solidFill>
                          <a:latin typeface="Microsoft JhengHei" charset="-120"/>
                          <a:ea typeface="Microsoft JhengHei" charset="-120"/>
                          <a:cs typeface="Microsoft JhengHei" charset="-120"/>
                        </a:rPr>
                        <a:t>)</a:t>
                      </a:r>
                      <a:endParaRPr lang="zh-TW" altLang="zh-TW" sz="2400" b="0" i="0" kern="1200" dirty="0">
                        <a:solidFill>
                          <a:schemeClr val="tx1"/>
                        </a:solidFill>
                        <a:latin typeface="Microsoft JhengHei" charset="-120"/>
                        <a:ea typeface="Microsoft JhengHei" charset="-120"/>
                        <a:cs typeface="Microsoft JhengHei" charset="-120"/>
                      </a:endParaRPr>
                    </a:p>
                  </a:txBody>
                  <a:tcPr marL="64975" marR="64975" marT="43324" marB="43324">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818269">
                <a:tc vMerge="1">
                  <a:txBody>
                    <a:bodyPr/>
                    <a:lstStyle/>
                    <a:p>
                      <a:endParaRPr lang="zh-TW" altLang="en-US"/>
                    </a:p>
                  </a:txBody>
                  <a:tcPr/>
                </a:tc>
                <a:tc>
                  <a:txBody>
                    <a:bodyP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隔週對開</a:t>
                      </a: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400" kern="1200" dirty="0">
                          <a:solidFill>
                            <a:schemeClr val="tx1"/>
                          </a:solidFill>
                          <a:latin typeface="Microsoft JhengHei" charset="-120"/>
                          <a:ea typeface="Microsoft JhengHei" charset="-120"/>
                          <a:cs typeface="Microsoft JhengHei" charset="-120"/>
                        </a:rPr>
                        <a:t>二節</a:t>
                      </a:r>
                      <a:r>
                        <a:rPr lang="zh-TW" altLang="en-US" sz="2400" kern="1200" dirty="0">
                          <a:solidFill>
                            <a:schemeClr val="tx1"/>
                          </a:solidFill>
                          <a:latin typeface="Microsoft JhengHei" charset="-120"/>
                          <a:ea typeface="Microsoft JhengHei" charset="-120"/>
                          <a:cs typeface="Microsoft JhengHei" charset="-120"/>
                        </a:rPr>
                        <a:t>連排</a:t>
                      </a:r>
                      <a:r>
                        <a:rPr lang="zh-TW" altLang="zh-TW" sz="2400" kern="1200" dirty="0">
                          <a:solidFill>
                            <a:schemeClr val="tx1"/>
                          </a:solidFill>
                          <a:latin typeface="Microsoft JhengHei" charset="-120"/>
                          <a:ea typeface="Microsoft JhengHei" charset="-120"/>
                          <a:cs typeface="Microsoft JhengHei" charset="-120"/>
                        </a:rPr>
                        <a:t>，與社團或其他彈性課程隔週對開</a:t>
                      </a:r>
                      <a:r>
                        <a:rPr lang="zh-TW" altLang="en-US" sz="2400" kern="1200" dirty="0">
                          <a:solidFill>
                            <a:schemeClr val="tx1"/>
                          </a:solidFill>
                          <a:latin typeface="標楷體" panose="03000509000000000000" pitchFamily="65" charset="-120"/>
                          <a:ea typeface="標楷體" panose="03000509000000000000" pitchFamily="65" charset="-120"/>
                          <a:cs typeface="+mn-cs"/>
                        </a:rPr>
                        <a:t>。</a:t>
                      </a:r>
                      <a:endParaRPr lang="zh-TW" altLang="zh-TW" sz="2400" kern="1200" dirty="0">
                        <a:solidFill>
                          <a:schemeClr val="tx1"/>
                        </a:solidFill>
                        <a:latin typeface="標楷體" panose="03000509000000000000" pitchFamily="65" charset="-120"/>
                        <a:ea typeface="標楷體" panose="03000509000000000000" pitchFamily="65" charset="-120"/>
                        <a:cs typeface="+mn-cs"/>
                      </a:endParaRP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27381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400" b="1" kern="1200" dirty="0">
                          <a:solidFill>
                            <a:schemeClr val="tx1"/>
                          </a:solidFill>
                          <a:latin typeface="Microsoft JhengHei" charset="-120"/>
                          <a:ea typeface="Microsoft JhengHei" charset="-120"/>
                          <a:cs typeface="Microsoft JhengHei" charset="-120"/>
                        </a:rPr>
                        <a:t>班群教學</a:t>
                      </a:r>
                    </a:p>
                    <a:p>
                      <a:pPr algn="ctr"/>
                      <a:endParaRPr lang="en-US" altLang="zh-TW" sz="2000" dirty="0">
                        <a:solidFill>
                          <a:schemeClr val="tx1"/>
                        </a:solidFill>
                        <a:latin typeface="微軟正黑體" panose="020B0604030504040204" pitchFamily="34" charset="-120"/>
                        <a:ea typeface="微軟正黑體" panose="020B0604030504040204" pitchFamily="34" charset="-120"/>
                      </a:endParaRP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spcAft>
                          <a:spcPts val="0"/>
                        </a:spcAft>
                      </a:pPr>
                      <a:r>
                        <a:rPr lang="zh-TW" altLang="zh-TW" sz="2400" kern="1200" dirty="0">
                          <a:solidFill>
                            <a:schemeClr val="tx1"/>
                          </a:solidFill>
                          <a:latin typeface="Microsoft JhengHei" charset="-120"/>
                          <a:ea typeface="Microsoft JhengHei" charset="-120"/>
                          <a:cs typeface="Microsoft JhengHei" charset="-120"/>
                        </a:rPr>
                        <a:t>每週三節</a:t>
                      </a:r>
                      <a:r>
                        <a:rPr lang="en-US" altLang="zh-TW" sz="2400" kern="1200" dirty="0">
                          <a:solidFill>
                            <a:schemeClr val="tx1"/>
                          </a:solidFill>
                          <a:latin typeface="Microsoft JhengHei" charset="-120"/>
                          <a:ea typeface="Microsoft JhengHei" charset="-120"/>
                          <a:cs typeface="Microsoft JhengHei" charset="-120"/>
                        </a:rPr>
                        <a:t/>
                      </a:r>
                      <a:br>
                        <a:rPr lang="en-US" altLang="zh-TW" sz="2400" kern="1200" dirty="0">
                          <a:solidFill>
                            <a:schemeClr val="tx1"/>
                          </a:solidFill>
                          <a:latin typeface="Microsoft JhengHei" charset="-120"/>
                          <a:ea typeface="Microsoft JhengHei" charset="-120"/>
                          <a:cs typeface="Microsoft JhengHei" charset="-120"/>
                        </a:rPr>
                      </a:br>
                      <a:r>
                        <a:rPr lang="zh-TW" altLang="en-US" sz="2400" kern="1200" dirty="0">
                          <a:solidFill>
                            <a:schemeClr val="tx1"/>
                          </a:solidFill>
                          <a:latin typeface="Microsoft JhengHei" charset="-120"/>
                          <a:ea typeface="Microsoft JhengHei" charset="-120"/>
                          <a:cs typeface="Microsoft JhengHei" charset="-120"/>
                        </a:rPr>
                        <a:t>連排</a:t>
                      </a:r>
                      <a:endParaRPr lang="en-US" altLang="zh-TW" sz="2400" kern="1200" dirty="0">
                        <a:solidFill>
                          <a:schemeClr val="tx1"/>
                        </a:solidFill>
                        <a:latin typeface="Microsoft JhengHei" charset="-120"/>
                        <a:ea typeface="Microsoft JhengHei" charset="-120"/>
                        <a:cs typeface="Microsoft JhengHei" charset="-120"/>
                      </a:endParaRPr>
                    </a:p>
                    <a:p>
                      <a:pPr algn="ctr">
                        <a:spcAft>
                          <a:spcPts val="0"/>
                        </a:spcAft>
                      </a:pPr>
                      <a:r>
                        <a:rPr lang="en-US" altLang="zh-TW" sz="2400" kern="1200" dirty="0">
                          <a:solidFill>
                            <a:schemeClr val="tx1"/>
                          </a:solidFill>
                          <a:latin typeface="Microsoft JhengHei" charset="-120"/>
                          <a:ea typeface="Microsoft JhengHei" charset="-120"/>
                          <a:cs typeface="Microsoft JhengHei" charset="-120"/>
                        </a:rPr>
                        <a:t>(</a:t>
                      </a:r>
                      <a:r>
                        <a:rPr lang="zh-TW" altLang="en-US" sz="2400" dirty="0">
                          <a:solidFill>
                            <a:schemeClr val="tx1"/>
                          </a:solidFill>
                          <a:latin typeface="Microsoft JhengHei" charset="-120"/>
                          <a:ea typeface="Microsoft JhengHei" charset="-120"/>
                          <a:cs typeface="Microsoft JhengHei" charset="-120"/>
                        </a:rPr>
                        <a:t>可搭配領域課程</a:t>
                      </a:r>
                      <a:r>
                        <a:rPr lang="en-US" altLang="zh-TW" sz="2000" kern="1200" dirty="0">
                          <a:solidFill>
                            <a:schemeClr val="tx1"/>
                          </a:solidFill>
                          <a:latin typeface="Microsoft JhengHei" charset="-120"/>
                          <a:ea typeface="Microsoft JhengHei" charset="-120"/>
                          <a:cs typeface="Microsoft JhengHei" charset="-120"/>
                        </a:rPr>
                        <a:t>)</a:t>
                      </a:r>
                      <a:endParaRPr lang="zh-TW" altLang="zh-TW" sz="2000" kern="1200" dirty="0">
                        <a:solidFill>
                          <a:schemeClr val="tx1"/>
                        </a:solidFill>
                        <a:latin typeface="Microsoft JhengHei" charset="-120"/>
                        <a:ea typeface="Microsoft JhengHei" charset="-120"/>
                        <a:cs typeface="Microsoft JhengHei" charset="-120"/>
                      </a:endParaRPr>
                    </a:p>
                    <a:p>
                      <a:endParaRPr lang="en-US" altLang="zh-TW" sz="2000" dirty="0">
                        <a:solidFill>
                          <a:schemeClr val="tx1"/>
                        </a:solidFill>
                        <a:latin typeface="微軟正黑體" panose="020B0604030504040204" pitchFamily="34" charset="-120"/>
                        <a:ea typeface="微軟正黑體" panose="020B0604030504040204" pitchFamily="34" charset="-120"/>
                      </a:endParaRP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solidFill>
                            <a:schemeClr val="tx1"/>
                          </a:solidFill>
                          <a:latin typeface="Microsoft JhengHei" charset="-120"/>
                          <a:ea typeface="Microsoft JhengHei" charset="-120"/>
                          <a:cs typeface="Microsoft JhengHei" charset="-120"/>
                        </a:rPr>
                        <a:t>以班群方式進行，該學期可搭配另外兩個議題：</a:t>
                      </a:r>
                      <a:endParaRPr lang="en-US" altLang="zh-TW" sz="2400" dirty="0">
                        <a:solidFill>
                          <a:schemeClr val="tx1"/>
                        </a:solidFill>
                        <a:latin typeface="Microsoft JhengHei" charset="-120"/>
                        <a:ea typeface="Microsoft JhengHei" charset="-120"/>
                        <a:cs typeface="Microsoft JhengHei" charset="-120"/>
                      </a:endParaRPr>
                    </a:p>
                    <a:p>
                      <a:endParaRPr lang="en-US" altLang="zh-TW" sz="2000" dirty="0">
                        <a:solidFill>
                          <a:schemeClr val="tx1"/>
                        </a:solidFill>
                        <a:latin typeface="微軟正黑體" panose="020B0604030504040204" pitchFamily="34" charset="-120"/>
                        <a:ea typeface="微軟正黑體" panose="020B0604030504040204" pitchFamily="34" charset="-120"/>
                      </a:endParaRPr>
                    </a:p>
                    <a:p>
                      <a:endParaRPr lang="en-US" altLang="zh-TW" sz="2000" dirty="0">
                        <a:solidFill>
                          <a:schemeClr val="tx1"/>
                        </a:solidFill>
                        <a:latin typeface="微軟正黑體" panose="020B0604030504040204" pitchFamily="34" charset="-120"/>
                        <a:ea typeface="微軟正黑體" panose="020B0604030504040204" pitchFamily="34" charset="-120"/>
                      </a:endParaRPr>
                    </a:p>
                  </a:txBody>
                  <a:tcPr marL="64975" marR="64975" marT="43324" marB="43324">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32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400" b="1" kern="1200" dirty="0">
                          <a:solidFill>
                            <a:schemeClr val="tx1"/>
                          </a:solidFill>
                          <a:latin typeface="Microsoft JhengHei" charset="-120"/>
                          <a:ea typeface="Microsoft JhengHei" charset="-120"/>
                          <a:cs typeface="Microsoft JhengHei" charset="-120"/>
                        </a:rPr>
                        <a:t>選修課程</a:t>
                      </a: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2400" kern="1200" dirty="0">
                          <a:solidFill>
                            <a:schemeClr val="tx1"/>
                          </a:solidFill>
                          <a:latin typeface="Microsoft JhengHei" charset="-120"/>
                          <a:ea typeface="Microsoft JhengHei" charset="-120"/>
                          <a:cs typeface="Microsoft JhengHei" charset="-120"/>
                        </a:rPr>
                        <a:t>每週兩節</a:t>
                      </a: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kern="1200" dirty="0">
                          <a:solidFill>
                            <a:schemeClr val="tx1"/>
                          </a:solidFill>
                          <a:latin typeface="Microsoft JhengHei" charset="-120"/>
                          <a:ea typeface="Microsoft JhengHei" charset="-120"/>
                          <a:cs typeface="Microsoft JhengHei" charset="-120"/>
                        </a:rPr>
                        <a:t>結合社團與其他選修課程。</a:t>
                      </a:r>
                      <a:endParaRPr lang="zh-TW" altLang="zh-TW" sz="2400" kern="1200" dirty="0">
                        <a:solidFill>
                          <a:schemeClr val="tx1"/>
                        </a:solidFill>
                        <a:latin typeface="Microsoft JhengHei" charset="-120"/>
                        <a:ea typeface="Microsoft JhengHei" charset="-120"/>
                        <a:cs typeface="Microsoft JhengHei" charset="-120"/>
                      </a:endParaRPr>
                    </a:p>
                  </a:txBody>
                  <a:tcPr marL="64975" marR="64975" marT="43324" marB="43324" anchor="ctr">
                    <a:lnL w="19050" cap="flat" cmpd="sng" algn="ctr">
                      <a:solidFill>
                        <a:srgbClr val="0070C0"/>
                      </a:solidFill>
                      <a:prstDash val="solid"/>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pic>
        <p:nvPicPr>
          <p:cNvPr id="168987" name="圖片 3">
            <a:extLst>
              <a:ext uri="{FF2B5EF4-FFF2-40B4-BE49-F238E27FC236}">
                <a16:creationId xmlns:a16="http://schemas.microsoft.com/office/drawing/2014/main" xmlns="" id="{96E475FC-CE9B-45D1-A544-8DEF4507E71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54450" y="3852863"/>
            <a:ext cx="5005388"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8988" name="Picture 2">
            <a:extLst>
              <a:ext uri="{FF2B5EF4-FFF2-40B4-BE49-F238E27FC236}">
                <a16:creationId xmlns:a16="http://schemas.microsoft.com/office/drawing/2014/main" xmlns="" id="{F6296513-A2CE-437F-8321-D30E44049318}"/>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81725" y="4059238"/>
            <a:ext cx="285750" cy="188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8989" name="Picture 2">
            <a:extLst>
              <a:ext uri="{FF2B5EF4-FFF2-40B4-BE49-F238E27FC236}">
                <a16:creationId xmlns:a16="http://schemas.microsoft.com/office/drawing/2014/main" xmlns="" id="{0B702675-E3FF-4059-9404-0952F7EAE850}"/>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64263" y="4689475"/>
            <a:ext cx="285750" cy="188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8990" name="Picture 2">
            <a:extLst>
              <a:ext uri="{FF2B5EF4-FFF2-40B4-BE49-F238E27FC236}">
                <a16:creationId xmlns:a16="http://schemas.microsoft.com/office/drawing/2014/main" xmlns="" id="{5072BD82-8F35-432E-B584-9EDD1E99E5E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81725" y="5351463"/>
            <a:ext cx="285750" cy="188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8991" name="Picture 2">
            <a:extLst>
              <a:ext uri="{FF2B5EF4-FFF2-40B4-BE49-F238E27FC236}">
                <a16:creationId xmlns:a16="http://schemas.microsoft.com/office/drawing/2014/main" xmlns="" id="{D2DDFC3C-C16C-453D-B84B-552D1CE1C7D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6963" y="4068763"/>
            <a:ext cx="285750" cy="188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8992" name="Picture 2">
            <a:extLst>
              <a:ext uri="{FF2B5EF4-FFF2-40B4-BE49-F238E27FC236}">
                <a16:creationId xmlns:a16="http://schemas.microsoft.com/office/drawing/2014/main" xmlns="" id="{AE64F8F6-960F-4BBB-877F-2CAA55BC699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78713" y="4675188"/>
            <a:ext cx="285750" cy="188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8993" name="Picture 2">
            <a:extLst>
              <a:ext uri="{FF2B5EF4-FFF2-40B4-BE49-F238E27FC236}">
                <a16:creationId xmlns:a16="http://schemas.microsoft.com/office/drawing/2014/main" xmlns="" id="{E5BF5F57-EE69-415D-B445-51C8F95A34E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6963" y="5337175"/>
            <a:ext cx="285750" cy="188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標題 1">
            <a:extLst>
              <a:ext uri="{FF2B5EF4-FFF2-40B4-BE49-F238E27FC236}">
                <a16:creationId xmlns:a16="http://schemas.microsoft.com/office/drawing/2014/main" xmlns="" id="{DE259A79-9F3D-4AB9-8CAC-B8984EA14835}"/>
              </a:ext>
            </a:extLst>
          </p:cNvPr>
          <p:cNvSpPr txBox="1">
            <a:spLocks/>
          </p:cNvSpPr>
          <p:nvPr/>
        </p:nvSpPr>
        <p:spPr>
          <a:xfrm>
            <a:off x="395288" y="0"/>
            <a:ext cx="8424862" cy="1171575"/>
          </a:xfrm>
          <a:prstGeom prst="rect">
            <a:avLst/>
          </a:prstGeom>
        </p:spPr>
        <p:txBody>
          <a:bodyPr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lnSpc>
                <a:spcPts val="2800"/>
              </a:lnSpc>
              <a:spcBef>
                <a:spcPts val="0"/>
              </a:spcBef>
              <a:spcAft>
                <a:spcPts val="0"/>
              </a:spcAft>
              <a:defRPr/>
            </a:pPr>
            <a:r>
              <a:rPr kumimoji="0" lang="zh-TW" altLang="en-US" sz="3600" b="1" dirty="0">
                <a:solidFill>
                  <a:srgbClr val="D70050"/>
                </a:solidFill>
                <a:latin typeface="微軟正黑體" panose="020B0604030504040204" pitchFamily="34" charset="-120"/>
                <a:ea typeface="微軟正黑體" panose="020B0604030504040204" pitchFamily="34" charset="-120"/>
              </a:rPr>
              <a:t>三、統整性主題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專題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3600" b="1" dirty="0">
              <a:solidFill>
                <a:srgbClr val="D70050"/>
              </a:solidFill>
              <a:latin typeface="微軟正黑體" panose="020B0604030504040204" pitchFamily="34" charset="-120"/>
              <a:ea typeface="微軟正黑體" panose="020B0604030504040204" pitchFamily="34" charset="-120"/>
            </a:endParaRPr>
          </a:p>
          <a:p>
            <a:pPr fontAlgn="auto">
              <a:lnSpc>
                <a:spcPts val="2800"/>
              </a:lnSpc>
              <a:spcBef>
                <a:spcPts val="0"/>
              </a:spcBef>
              <a:spcAft>
                <a:spcPts val="0"/>
              </a:spcAft>
              <a:defRPr/>
            </a:pPr>
            <a:r>
              <a:rPr kumimoji="0" lang="zh-TW" altLang="en-US" sz="3000" b="1" dirty="0">
                <a:solidFill>
                  <a:srgbClr val="D70050"/>
                </a:solidFill>
                <a:latin typeface="微軟正黑體" panose="020B0604030504040204" pitchFamily="34" charset="-120"/>
                <a:ea typeface="微軟正黑體" panose="020B0604030504040204" pitchFamily="34" charset="-120"/>
              </a:rPr>
              <a:t>           </a:t>
            </a:r>
            <a:r>
              <a:rPr kumimoji="0" lang="en-US" altLang="zh-TW" sz="3000" b="1" dirty="0">
                <a:solidFill>
                  <a:srgbClr val="0000FF"/>
                </a:solidFill>
                <a:latin typeface="微軟正黑體" panose="020B0604030504040204" pitchFamily="34" charset="-120"/>
                <a:ea typeface="微軟正黑體" panose="020B0604030504040204" pitchFamily="34" charset="-120"/>
              </a:rPr>
              <a:t>—</a:t>
            </a:r>
            <a:r>
              <a:rPr kumimoji="0" lang="zh-TW" altLang="zh-TW" sz="3000" b="1" dirty="0">
                <a:solidFill>
                  <a:srgbClr val="0000FF"/>
                </a:solidFill>
                <a:latin typeface="微軟正黑體" panose="020B0604030504040204" pitchFamily="34" charset="-120"/>
                <a:ea typeface="微軟正黑體" panose="020B0604030504040204" pitchFamily="34" charset="-120"/>
              </a:rPr>
              <a:t>食安</a:t>
            </a:r>
            <a:r>
              <a:rPr kumimoji="0" lang="zh-TW" altLang="en-US" sz="3000" b="1" dirty="0">
                <a:solidFill>
                  <a:srgbClr val="0000FF"/>
                </a:solidFill>
                <a:latin typeface="微軟正黑體" panose="020B0604030504040204" pitchFamily="34" charset="-120"/>
                <a:ea typeface="微軟正黑體" panose="020B0604030504040204" pitchFamily="34" charset="-120"/>
              </a:rPr>
              <a:t>問</a:t>
            </a:r>
            <a:r>
              <a:rPr kumimoji="0" lang="zh-TW" altLang="zh-TW" sz="3000" b="1" dirty="0">
                <a:solidFill>
                  <a:srgbClr val="0000FF"/>
                </a:solidFill>
                <a:latin typeface="微軟正黑體" panose="020B0604030504040204" pitchFamily="34" charset="-120"/>
                <a:ea typeface="微軟正黑體" panose="020B0604030504040204" pitchFamily="34" charset="-120"/>
              </a:rPr>
              <a:t>題的探究與行動</a:t>
            </a:r>
            <a:r>
              <a:rPr kumimoji="0" lang="en-US" altLang="zh-TW" sz="3000" b="1" dirty="0">
                <a:solidFill>
                  <a:srgbClr val="0000FF"/>
                </a:solidFill>
                <a:latin typeface="微軟正黑體" panose="020B0604030504040204" pitchFamily="34" charset="-120"/>
                <a:ea typeface="微軟正黑體" panose="020B0604030504040204" pitchFamily="34" charset="-120"/>
              </a:rPr>
              <a:t>—Ⅳ</a:t>
            </a:r>
            <a:endParaRPr kumimoji="0" lang="zh-TW" altLang="en-US" sz="3000"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xmlns="" id="{F5900FDF-0ECE-43E2-9C1E-70D509736363}"/>
              </a:ext>
            </a:extLst>
          </p:cNvPr>
          <p:cNvSpPr txBox="1">
            <a:spLocks/>
          </p:cNvSpPr>
          <p:nvPr/>
        </p:nvSpPr>
        <p:spPr>
          <a:xfrm>
            <a:off x="900113" y="1773238"/>
            <a:ext cx="7926387" cy="3724275"/>
          </a:xfrm>
          <a:prstGeom prst="rect">
            <a:avLst/>
          </a:prstGeom>
        </p:spPr>
        <p:txBody>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Clr>
                <a:srgbClr val="002060"/>
              </a:buClr>
              <a:buFont typeface="Arial" pitchFamily="34" charset="0"/>
              <a:buNone/>
              <a:defRPr/>
            </a:pPr>
            <a:r>
              <a:rPr kumimoji="0" lang="zh-TW" altLang="en-US" sz="2800" b="1" dirty="0">
                <a:solidFill>
                  <a:srgbClr val="7030A0"/>
                </a:solidFill>
              </a:rPr>
              <a:t>核心素養</a:t>
            </a:r>
            <a:r>
              <a:rPr kumimoji="0" lang="en-US" altLang="zh-TW" sz="2800" b="1" dirty="0">
                <a:solidFill>
                  <a:srgbClr val="7030A0"/>
                </a:solidFill>
              </a:rPr>
              <a:t>(</a:t>
            </a:r>
            <a:r>
              <a:rPr kumimoji="0" lang="zh-TW" altLang="en-US" sz="2800" b="1" dirty="0">
                <a:solidFill>
                  <a:srgbClr val="7030A0"/>
                </a:solidFill>
              </a:rPr>
              <a:t>總綱</a:t>
            </a:r>
            <a:r>
              <a:rPr kumimoji="0" lang="en-US" altLang="zh-TW" sz="2800" b="1" dirty="0">
                <a:solidFill>
                  <a:srgbClr val="7030A0"/>
                </a:solidFill>
              </a:rPr>
              <a:t>)</a:t>
            </a:r>
          </a:p>
          <a:p>
            <a:pPr marL="808038" indent="-808038">
              <a:lnSpc>
                <a:spcPts val="2800"/>
              </a:lnSpc>
              <a:spcBef>
                <a:spcPts val="0"/>
              </a:spcBef>
              <a:spcAft>
                <a:spcPts val="1800"/>
              </a:spcAft>
              <a:buFont typeface="Arial" pitchFamily="34" charset="0"/>
              <a:buNone/>
              <a:defRPr/>
            </a:pPr>
            <a:r>
              <a:rPr kumimoji="0" lang="en-US" altLang="zh-TW" sz="2600" dirty="0">
                <a:solidFill>
                  <a:prstClr val="black"/>
                </a:solidFill>
              </a:rPr>
              <a:t>E-A2</a:t>
            </a:r>
            <a:r>
              <a:rPr kumimoji="0" lang="zh-TW" altLang="en-US" sz="2600" dirty="0">
                <a:solidFill>
                  <a:prstClr val="black"/>
                </a:solidFill>
              </a:rPr>
              <a:t> 具備探索問題的思考能力，並透過體驗與實踐處理日常生活問題。</a:t>
            </a:r>
            <a:endParaRPr kumimoji="0" lang="en-US" altLang="zh-TW" sz="2600" dirty="0">
              <a:solidFill>
                <a:prstClr val="black"/>
              </a:solidFill>
            </a:endParaRPr>
          </a:p>
          <a:p>
            <a:pPr marL="808038" indent="-808038">
              <a:lnSpc>
                <a:spcPts val="2800"/>
              </a:lnSpc>
              <a:spcBef>
                <a:spcPts val="0"/>
              </a:spcBef>
              <a:spcAft>
                <a:spcPts val="1800"/>
              </a:spcAft>
              <a:buFont typeface="Arial" pitchFamily="34" charset="0"/>
              <a:buNone/>
              <a:defRPr/>
            </a:pPr>
            <a:r>
              <a:rPr kumimoji="0" lang="en-US" altLang="zh-TW" sz="2600" dirty="0">
                <a:solidFill>
                  <a:prstClr val="black"/>
                </a:solidFill>
              </a:rPr>
              <a:t>E-B3 </a:t>
            </a:r>
            <a:r>
              <a:rPr kumimoji="0" lang="zh-TW" altLang="en-US" sz="2600" dirty="0">
                <a:solidFill>
                  <a:prstClr val="black"/>
                </a:solidFill>
              </a:rPr>
              <a:t>具備藝術創作與欣賞的基本素養，促進多元感官的發展，培養生活環境中的美感體驗。</a:t>
            </a:r>
            <a:endParaRPr kumimoji="0" lang="en-US" altLang="zh-TW" sz="2600" dirty="0">
              <a:solidFill>
                <a:prstClr val="black"/>
              </a:solidFill>
            </a:endParaRPr>
          </a:p>
          <a:p>
            <a:pPr marL="808038" indent="-808038">
              <a:lnSpc>
                <a:spcPts val="2800"/>
              </a:lnSpc>
              <a:spcBef>
                <a:spcPts val="0"/>
              </a:spcBef>
              <a:spcAft>
                <a:spcPts val="1200"/>
              </a:spcAft>
              <a:buFont typeface="Arial" pitchFamily="34" charset="0"/>
              <a:buNone/>
              <a:defRPr/>
            </a:pPr>
            <a:r>
              <a:rPr kumimoji="0" lang="en-US" altLang="zh-TW" sz="2600" dirty="0">
                <a:solidFill>
                  <a:prstClr val="black"/>
                </a:solidFill>
              </a:rPr>
              <a:t>E-C1 </a:t>
            </a:r>
            <a:r>
              <a:rPr kumimoji="0" lang="zh-TW" altLang="en-US" sz="2600" dirty="0">
                <a:solidFill>
                  <a:prstClr val="black"/>
                </a:solidFill>
              </a:rPr>
              <a:t>具備個人生活道德的知識與是非判斷的能力，理解並遵守社會道德規範，培養公民意識，關懷生態環境。</a:t>
            </a:r>
            <a:endParaRPr kumimoji="0" lang="en-US" altLang="zh-TW" sz="2600" dirty="0">
              <a:solidFill>
                <a:prstClr val="black"/>
              </a:solidFill>
            </a:endParaRPr>
          </a:p>
        </p:txBody>
      </p:sp>
      <p:sp>
        <p:nvSpPr>
          <p:cNvPr id="3" name="標題 1">
            <a:extLst>
              <a:ext uri="{FF2B5EF4-FFF2-40B4-BE49-F238E27FC236}">
                <a16:creationId xmlns:a16="http://schemas.microsoft.com/office/drawing/2014/main" xmlns="" id="{975BAAEA-D7F1-4569-A905-B8800CC03F15}"/>
              </a:ext>
            </a:extLst>
          </p:cNvPr>
          <p:cNvSpPr txBox="1">
            <a:spLocks/>
          </p:cNvSpPr>
          <p:nvPr/>
        </p:nvSpPr>
        <p:spPr>
          <a:xfrm>
            <a:off x="539750" y="-6350"/>
            <a:ext cx="8208963" cy="1349375"/>
          </a:xfrm>
          <a:prstGeom prst="rect">
            <a:avLst/>
          </a:prstGeom>
        </p:spPr>
        <p:txBody>
          <a:bodyPr anchor="ctr">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Bef>
                <a:spcPts val="600"/>
              </a:spcBef>
              <a:spcAft>
                <a:spcPts val="600"/>
              </a:spcAft>
              <a:defRPr/>
            </a:pPr>
            <a:r>
              <a:rPr kumimoji="0" lang="zh-TW" altLang="en-US" sz="3600" b="1" dirty="0">
                <a:solidFill>
                  <a:srgbClr val="D70050"/>
                </a:solidFill>
                <a:latin typeface="微軟正黑體" panose="020B0604030504040204" pitchFamily="34" charset="-120"/>
                <a:ea typeface="微軟正黑體" panose="020B0604030504040204" pitchFamily="34" charset="-120"/>
              </a:rPr>
              <a:t>三、統整性主題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專題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3600" b="1" dirty="0">
              <a:solidFill>
                <a:srgbClr val="D70050"/>
              </a:solidFill>
              <a:latin typeface="微軟正黑體" panose="020B0604030504040204" pitchFamily="34" charset="-120"/>
              <a:ea typeface="微軟正黑體" panose="020B0604030504040204" pitchFamily="34" charset="-120"/>
            </a:endParaRPr>
          </a:p>
          <a:p>
            <a:pPr fontAlgn="auto">
              <a:spcBef>
                <a:spcPts val="600"/>
              </a:spcBef>
              <a:spcAft>
                <a:spcPts val="600"/>
              </a:spcAft>
              <a:defRPr/>
            </a:pPr>
            <a:r>
              <a:rPr kumimoji="0" lang="en-US" altLang="zh-TW" sz="3200" b="1" dirty="0">
                <a:solidFill>
                  <a:srgbClr val="0000FF"/>
                </a:solidFill>
                <a:latin typeface="微軟正黑體" panose="020B0604030504040204" pitchFamily="34" charset="-120"/>
                <a:ea typeface="微軟正黑體" panose="020B0604030504040204" pitchFamily="34" charset="-120"/>
              </a:rPr>
              <a:t>  </a:t>
            </a:r>
            <a:r>
              <a:rPr kumimoji="0" lang="zh-TW" altLang="en-US" sz="3200" b="1" dirty="0">
                <a:solidFill>
                  <a:srgbClr val="0000FF"/>
                </a:solidFill>
                <a:latin typeface="微軟正黑體" panose="020B0604030504040204" pitchFamily="34" charset="-120"/>
                <a:ea typeface="微軟正黑體" panose="020B0604030504040204" pitchFamily="34" charset="-120"/>
              </a:rPr>
              <a:t>        </a:t>
            </a:r>
            <a:r>
              <a:rPr kumimoji="0" lang="en-US" altLang="zh-TW" sz="3200" b="1" dirty="0">
                <a:solidFill>
                  <a:srgbClr val="0000FF"/>
                </a:solidFill>
                <a:latin typeface="微軟正黑體" panose="020B0604030504040204" pitchFamily="34" charset="-120"/>
                <a:ea typeface="微軟正黑體" panose="020B0604030504040204" pitchFamily="34" charset="-120"/>
              </a:rPr>
              <a:t>—</a:t>
            </a:r>
            <a:r>
              <a:rPr kumimoji="0" lang="zh-TW" altLang="en-US" sz="3200" b="1" dirty="0">
                <a:solidFill>
                  <a:srgbClr val="0000FF"/>
                </a:solidFill>
                <a:latin typeface="微軟正黑體" panose="020B0604030504040204" pitchFamily="34" charset="-120"/>
                <a:ea typeface="微軟正黑體" panose="020B0604030504040204" pitchFamily="34" charset="-120"/>
              </a:rPr>
              <a:t>自然觀察家的閱讀探究</a:t>
            </a:r>
            <a:r>
              <a:rPr kumimoji="0" lang="en-US" altLang="zh-TW" sz="3200" b="1" dirty="0">
                <a:solidFill>
                  <a:srgbClr val="0000FF"/>
                </a:solidFill>
                <a:latin typeface="微軟正黑體" panose="020B0604030504040204" pitchFamily="34" charset="-120"/>
                <a:ea typeface="微軟正黑體" panose="020B0604030504040204" pitchFamily="34" charset="-120"/>
              </a:rPr>
              <a:t>—Ⅰ</a:t>
            </a:r>
            <a:endParaRPr kumimoji="0" lang="zh-TW" altLang="en-US" sz="3200"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8C1D4E4D-6CBA-4CAE-A603-757771033F3C}"/>
              </a:ext>
            </a:extLst>
          </p:cNvPr>
          <p:cNvSpPr/>
          <p:nvPr/>
        </p:nvSpPr>
        <p:spPr>
          <a:xfrm>
            <a:off x="6113463" y="6016625"/>
            <a:ext cx="3030537" cy="62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72035" name="文字方塊 3">
            <a:extLst>
              <a:ext uri="{FF2B5EF4-FFF2-40B4-BE49-F238E27FC236}">
                <a16:creationId xmlns:a16="http://schemas.microsoft.com/office/drawing/2014/main" xmlns="" id="{EB48A9DD-D584-4E4B-BFFB-0026C5E25FC1}"/>
              </a:ext>
            </a:extLst>
          </p:cNvPr>
          <p:cNvSpPr txBox="1">
            <a:spLocks noChangeArrowheads="1"/>
          </p:cNvSpPr>
          <p:nvPr/>
        </p:nvSpPr>
        <p:spPr bwMode="auto">
          <a:xfrm>
            <a:off x="1979613" y="981075"/>
            <a:ext cx="4597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kumimoji="0" lang="zh-TW" altLang="en-US" sz="2400" b="1">
                <a:solidFill>
                  <a:srgbClr val="7030A0"/>
                </a:solidFill>
              </a:rPr>
              <a:t>核心素養與學習重點的分析矩陣</a:t>
            </a:r>
            <a:endParaRPr kumimoji="0" lang="en-US" altLang="zh-TW" sz="2400" b="1">
              <a:solidFill>
                <a:srgbClr val="7030A0"/>
              </a:solidFill>
            </a:endParaRPr>
          </a:p>
        </p:txBody>
      </p:sp>
      <p:graphicFrame>
        <p:nvGraphicFramePr>
          <p:cNvPr id="5" name="表格 4">
            <a:extLst>
              <a:ext uri="{FF2B5EF4-FFF2-40B4-BE49-F238E27FC236}">
                <a16:creationId xmlns:a16="http://schemas.microsoft.com/office/drawing/2014/main" xmlns="" id="{7471D5A7-98EF-4081-9998-92676D027AE0}"/>
              </a:ext>
            </a:extLst>
          </p:cNvPr>
          <p:cNvGraphicFramePr>
            <a:graphicFrameLocks noGrp="1"/>
          </p:cNvGraphicFramePr>
          <p:nvPr/>
        </p:nvGraphicFramePr>
        <p:xfrm>
          <a:off x="200025" y="1419225"/>
          <a:ext cx="8831261" cy="5219701"/>
        </p:xfrm>
        <a:graphic>
          <a:graphicData uri="http://schemas.openxmlformats.org/drawingml/2006/table">
            <a:tbl>
              <a:tblPr firstRow="1" bandRow="1">
                <a:tableStyleId>{21E4AEA4-8DFA-4A89-87EB-49C32662AFE0}</a:tableStyleId>
              </a:tblPr>
              <a:tblGrid>
                <a:gridCol w="381400">
                  <a:extLst>
                    <a:ext uri="{9D8B030D-6E8A-4147-A177-3AD203B41FA5}">
                      <a16:colId xmlns:a16="http://schemas.microsoft.com/office/drawing/2014/main" xmlns="" val="3169686871"/>
                    </a:ext>
                  </a:extLst>
                </a:gridCol>
                <a:gridCol w="1184428">
                  <a:extLst>
                    <a:ext uri="{9D8B030D-6E8A-4147-A177-3AD203B41FA5}">
                      <a16:colId xmlns:a16="http://schemas.microsoft.com/office/drawing/2014/main" xmlns="" val="1101072207"/>
                    </a:ext>
                  </a:extLst>
                </a:gridCol>
                <a:gridCol w="829906">
                  <a:extLst>
                    <a:ext uri="{9D8B030D-6E8A-4147-A177-3AD203B41FA5}">
                      <a16:colId xmlns:a16="http://schemas.microsoft.com/office/drawing/2014/main" xmlns="" val="2304635413"/>
                    </a:ext>
                  </a:extLst>
                </a:gridCol>
                <a:gridCol w="919361">
                  <a:extLst>
                    <a:ext uri="{9D8B030D-6E8A-4147-A177-3AD203B41FA5}">
                      <a16:colId xmlns:a16="http://schemas.microsoft.com/office/drawing/2014/main" xmlns="" val="20003"/>
                    </a:ext>
                  </a:extLst>
                </a:gridCol>
                <a:gridCol w="919361">
                  <a:extLst>
                    <a:ext uri="{9D8B030D-6E8A-4147-A177-3AD203B41FA5}">
                      <a16:colId xmlns:a16="http://schemas.microsoft.com/office/drawing/2014/main" xmlns="" val="20004"/>
                    </a:ext>
                  </a:extLst>
                </a:gridCol>
                <a:gridCol w="919361">
                  <a:extLst>
                    <a:ext uri="{9D8B030D-6E8A-4147-A177-3AD203B41FA5}">
                      <a16:colId xmlns:a16="http://schemas.microsoft.com/office/drawing/2014/main" xmlns="" val="20005"/>
                    </a:ext>
                  </a:extLst>
                </a:gridCol>
                <a:gridCol w="919361">
                  <a:extLst>
                    <a:ext uri="{9D8B030D-6E8A-4147-A177-3AD203B41FA5}">
                      <a16:colId xmlns:a16="http://schemas.microsoft.com/office/drawing/2014/main" xmlns="" val="20006"/>
                    </a:ext>
                  </a:extLst>
                </a:gridCol>
                <a:gridCol w="919361">
                  <a:extLst>
                    <a:ext uri="{9D8B030D-6E8A-4147-A177-3AD203B41FA5}">
                      <a16:colId xmlns:a16="http://schemas.microsoft.com/office/drawing/2014/main" xmlns="" val="1819953490"/>
                    </a:ext>
                  </a:extLst>
                </a:gridCol>
                <a:gridCol w="919361">
                  <a:extLst>
                    <a:ext uri="{9D8B030D-6E8A-4147-A177-3AD203B41FA5}">
                      <a16:colId xmlns:a16="http://schemas.microsoft.com/office/drawing/2014/main" xmlns="" val="950256058"/>
                    </a:ext>
                  </a:extLst>
                </a:gridCol>
                <a:gridCol w="919361">
                  <a:extLst>
                    <a:ext uri="{9D8B030D-6E8A-4147-A177-3AD203B41FA5}">
                      <a16:colId xmlns:a16="http://schemas.microsoft.com/office/drawing/2014/main" xmlns="" val="2019258901"/>
                    </a:ext>
                  </a:extLst>
                </a:gridCol>
              </a:tblGrid>
              <a:tr h="315251">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u="none" strike="noStrike" kern="1200" cap="none" spc="0" normalizeH="0" baseline="0" noProof="0" dirty="0">
                          <a:ln>
                            <a:noFill/>
                          </a:ln>
                          <a:solidFill>
                            <a:srgbClr val="0000FF"/>
                          </a:solidFill>
                          <a:effectLst/>
                          <a:uLnTx/>
                          <a:uFillTx/>
                          <a:latin typeface="Microsoft JhengHei" charset="-120"/>
                          <a:ea typeface="Microsoft JhengHei" charset="-120"/>
                          <a:cs typeface="Microsoft JhengHei" charset="-120"/>
                        </a:rPr>
                        <a:t>示例：自然觀察家的閱讀探究</a:t>
                      </a:r>
                      <a:endParaRPr kumimoji="0" lang="zh-TW" altLang="en-US" sz="1400" b="1" i="0" u="none" strike="noStrike" kern="1200" cap="none" spc="0" normalizeH="0" baseline="0" noProof="0" dirty="0">
                        <a:ln>
                          <a:noFill/>
                        </a:ln>
                        <a:solidFill>
                          <a:srgbClr val="0000FF"/>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2" hMerge="1">
                  <a:txBody>
                    <a:bodyPr/>
                    <a:lstStyle/>
                    <a:p>
                      <a:endParaRPr lang="zh-TW" altLang="en-US"/>
                    </a:p>
                  </a:txBody>
                  <a:tcPr/>
                </a:tc>
                <a:tc gridSpan="8">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0000FF"/>
                          </a:solidFill>
                          <a:latin typeface="Microsoft JhengHei" charset="-120"/>
                          <a:ea typeface="Microsoft JhengHei" charset="-120"/>
                          <a:cs typeface="Microsoft JhengHei" charset="-120"/>
                        </a:rPr>
                        <a:t>學習表現</a:t>
                      </a:r>
                      <a:endParaRPr lang="zh-TW" altLang="en-US" sz="1400" b="1" dirty="0">
                        <a:solidFill>
                          <a:srgbClr val="0000FF"/>
                        </a:solidFill>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xmlns="" val="2498842635"/>
                  </a:ext>
                </a:extLst>
              </a:tr>
              <a:tr h="472877">
                <a:tc gridSpan="2" vMerge="1">
                  <a:txBody>
                    <a:bodyPr/>
                    <a:lstStyle/>
                    <a:p>
                      <a:endParaRPr lang="zh-TW" altLang="en-US" dirty="0"/>
                    </a:p>
                  </a:txBody>
                  <a:tcPr/>
                </a:tc>
                <a:tc hMerge="1" vMerge="1">
                  <a:txBody>
                    <a:bodyPr/>
                    <a:lstStyle/>
                    <a:p>
                      <a:endParaRPr lang="zh-TW"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Microsoft JhengHei" charset="-120"/>
                          <a:ea typeface="Microsoft JhengHei" charset="-120"/>
                          <a:cs typeface="Microsoft JhengHei" charset="-120"/>
                        </a:rPr>
                        <a:t>國</a:t>
                      </a:r>
                      <a:r>
                        <a:rPr lang="en-US" altLang="zh-TW" sz="1200" dirty="0">
                          <a:latin typeface="Microsoft JhengHei" charset="-120"/>
                          <a:ea typeface="Microsoft JhengHei" charset="-120"/>
                          <a:cs typeface="Microsoft JhengHei" charset="-120"/>
                        </a:rPr>
                        <a:t>5-Ⅲ-6</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zh-TW" altLang="en-US" sz="1200" dirty="0">
                          <a:latin typeface="Microsoft JhengHei" charset="-120"/>
                          <a:ea typeface="Microsoft JhengHei" charset="-120"/>
                          <a:cs typeface="Microsoft JhengHei" charset="-120"/>
                        </a:rPr>
                        <a:t>國</a:t>
                      </a:r>
                      <a:r>
                        <a:rPr lang="en-US" altLang="zh-TW" sz="1200" dirty="0">
                          <a:latin typeface="Microsoft JhengHei" charset="-120"/>
                          <a:ea typeface="Microsoft JhengHei" charset="-120"/>
                          <a:cs typeface="Microsoft JhengHei" charset="-120"/>
                        </a:rPr>
                        <a:t>5-Ⅲ-7</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200" kern="1200" dirty="0">
                          <a:effectLst/>
                          <a:latin typeface="Microsoft JhengHei" charset="-120"/>
                          <a:ea typeface="Microsoft JhengHei" charset="-120"/>
                          <a:cs typeface="Microsoft JhengHei" charset="-120"/>
                        </a:rPr>
                        <a:t>國</a:t>
                      </a:r>
                      <a:r>
                        <a:rPr lang="en-US" altLang="zh-TW" sz="1200" kern="1200" dirty="0">
                          <a:effectLst/>
                          <a:latin typeface="Microsoft JhengHei" charset="-120"/>
                          <a:ea typeface="Microsoft JhengHei" charset="-120"/>
                          <a:cs typeface="Microsoft JhengHei" charset="-120"/>
                        </a:rPr>
                        <a:t>6-</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200" kern="1200" dirty="0">
                          <a:effectLst/>
                          <a:latin typeface="Microsoft JhengHei" charset="-120"/>
                          <a:ea typeface="Microsoft JhengHei" charset="-120"/>
                          <a:cs typeface="Microsoft JhengHei" charset="-120"/>
                        </a:rPr>
                        <a:t>國</a:t>
                      </a:r>
                      <a:r>
                        <a:rPr lang="en-US" altLang="zh-TW" sz="1200" kern="1200" dirty="0">
                          <a:effectLst/>
                          <a:latin typeface="Microsoft JhengHei" charset="-120"/>
                          <a:ea typeface="Microsoft JhengHei" charset="-120"/>
                          <a:cs typeface="Microsoft JhengHei" charset="-120"/>
                        </a:rPr>
                        <a:t>6-</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-3</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zh-TW" altLang="zh-TW" sz="1200" kern="1200" dirty="0">
                          <a:effectLst/>
                          <a:latin typeface="Microsoft JhengHei" charset="-120"/>
                          <a:ea typeface="Microsoft JhengHei" charset="-120"/>
                          <a:cs typeface="Microsoft JhengHei" charset="-120"/>
                        </a:rPr>
                        <a:t>自</a:t>
                      </a:r>
                      <a:r>
                        <a:rPr lang="en-US" altLang="zh-TW" sz="1200" kern="1200" dirty="0" err="1">
                          <a:effectLst/>
                          <a:latin typeface="Microsoft JhengHei" charset="-120"/>
                          <a:ea typeface="Microsoft JhengHei" charset="-120"/>
                          <a:cs typeface="Microsoft JhengHei" charset="-120"/>
                        </a:rPr>
                        <a:t>tr</a:t>
                      </a:r>
                      <a:r>
                        <a:rPr lang="en-US" altLang="zh-TW" sz="1200" kern="1200" dirty="0">
                          <a:effectLst/>
                          <a:latin typeface="Microsoft JhengHei" charset="-120"/>
                          <a:ea typeface="Microsoft JhengHei" charset="-120"/>
                          <a:cs typeface="Microsoft JhengHei" charset="-120"/>
                        </a:rPr>
                        <a:t>-</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ctr"/>
                      <a:r>
                        <a:rPr lang="zh-TW" altLang="zh-TW" sz="1200" kern="1200" dirty="0">
                          <a:effectLst/>
                          <a:latin typeface="Microsoft JhengHei" charset="-120"/>
                          <a:ea typeface="Microsoft JhengHei" charset="-120"/>
                          <a:cs typeface="Microsoft JhengHei" charset="-120"/>
                        </a:rPr>
                        <a:t>自</a:t>
                      </a:r>
                      <a:r>
                        <a:rPr lang="en-US" altLang="zh-TW" sz="1200" kern="1200" dirty="0" err="1">
                          <a:effectLst/>
                          <a:latin typeface="Microsoft JhengHei" charset="-120"/>
                          <a:ea typeface="Microsoft JhengHei" charset="-120"/>
                          <a:cs typeface="Microsoft JhengHei" charset="-120"/>
                        </a:rPr>
                        <a:t>tc</a:t>
                      </a:r>
                      <a:r>
                        <a:rPr lang="en-US" altLang="zh-TW" sz="1200" kern="1200" dirty="0">
                          <a:effectLst/>
                          <a:latin typeface="Microsoft JhengHei" charset="-120"/>
                          <a:ea typeface="Microsoft JhengHei" charset="-120"/>
                          <a:cs typeface="Microsoft JhengHei" charset="-120"/>
                        </a:rPr>
                        <a:t>-</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200" kern="1200" dirty="0">
                          <a:effectLst/>
                          <a:latin typeface="Microsoft JhengHei" charset="-120"/>
                          <a:ea typeface="Microsoft JhengHei" charset="-120"/>
                          <a:cs typeface="Microsoft JhengHei" charset="-120"/>
                        </a:rPr>
                        <a:t>自</a:t>
                      </a:r>
                      <a:r>
                        <a:rPr lang="en-US" altLang="zh-TW" sz="1200" kern="1200" dirty="0" err="1">
                          <a:effectLst/>
                          <a:latin typeface="Microsoft JhengHei" charset="-120"/>
                          <a:ea typeface="Microsoft JhengHei" charset="-120"/>
                          <a:cs typeface="Microsoft JhengHei" charset="-120"/>
                        </a:rPr>
                        <a:t>po</a:t>
                      </a:r>
                      <a:r>
                        <a:rPr lang="en-US" altLang="zh-TW" sz="1200" kern="1200" dirty="0">
                          <a:effectLst/>
                          <a:latin typeface="Microsoft JhengHei" charset="-120"/>
                          <a:ea typeface="Microsoft JhengHei" charset="-120"/>
                          <a:cs typeface="Microsoft JhengHei" charset="-120"/>
                        </a:rPr>
                        <a:t>-</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-2</a:t>
                      </a:r>
                      <a:endParaRPr lang="en-US" altLang="zh-TW"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tc>
                  <a:txBody>
                    <a:bodyPr/>
                    <a:lstStyle/>
                    <a:p>
                      <a:pPr algn="l">
                        <a:lnSpc>
                          <a:spcPts val="1200"/>
                        </a:lnSpc>
                        <a:spcAft>
                          <a:spcPts val="0"/>
                        </a:spcAft>
                      </a:pPr>
                      <a:r>
                        <a:rPr lang="zh-TW" sz="1200" kern="1200" dirty="0">
                          <a:effectLst/>
                          <a:latin typeface="Microsoft JhengHei" charset="-120"/>
                          <a:ea typeface="Microsoft JhengHei" charset="-120"/>
                          <a:cs typeface="Microsoft JhengHei" charset="-120"/>
                        </a:rPr>
                        <a:t>自</a:t>
                      </a:r>
                      <a:r>
                        <a:rPr lang="en-US" sz="1200" kern="1200" dirty="0">
                          <a:effectLst/>
                          <a:latin typeface="Microsoft JhengHei" charset="-120"/>
                          <a:ea typeface="Microsoft JhengHei" charset="-120"/>
                          <a:cs typeface="Microsoft JhengHei" charset="-120"/>
                        </a:rPr>
                        <a:t>ah-</a:t>
                      </a:r>
                      <a:r>
                        <a:rPr lang="zh-TW" sz="1200" kern="1200" dirty="0">
                          <a:effectLst/>
                          <a:latin typeface="Microsoft JhengHei" charset="-120"/>
                          <a:ea typeface="Microsoft JhengHei" charset="-120"/>
                          <a:cs typeface="Microsoft JhengHei" charset="-120"/>
                        </a:rPr>
                        <a:t>Ⅲ</a:t>
                      </a:r>
                      <a:r>
                        <a:rPr lang="en-US" sz="1200" kern="1200" dirty="0">
                          <a:effectLst/>
                          <a:latin typeface="Microsoft JhengHei" charset="-120"/>
                          <a:ea typeface="Microsoft JhengHei" charset="-120"/>
                          <a:cs typeface="Microsoft JhengHei" charset="-120"/>
                        </a:rPr>
                        <a:t>-2</a:t>
                      </a:r>
                      <a:endParaRPr lang="zh-TW" sz="1200" b="1" kern="1200" dirty="0">
                        <a:solidFill>
                          <a:schemeClr val="dk1"/>
                        </a:solidFill>
                        <a:effectLst/>
                        <a:latin typeface="Microsoft JhengHei" charset="-120"/>
                        <a:ea typeface="Microsoft JhengHei" charset="-120"/>
                        <a:cs typeface="Microsoft JhengHei" charset="-120"/>
                      </a:endParaRPr>
                    </a:p>
                  </a:txBody>
                  <a:tcPr marL="114305" marR="114305" marT="0" marB="0"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FFFF99"/>
                    </a:solidFill>
                  </a:tcPr>
                </a:tc>
                <a:extLst>
                  <a:ext uri="{0D108BD9-81ED-4DB2-BD59-A6C34878D82A}">
                    <a16:rowId xmlns:a16="http://schemas.microsoft.com/office/drawing/2014/main" xmlns="" val="673499665"/>
                  </a:ext>
                </a:extLst>
              </a:tr>
              <a:tr h="472877">
                <a:tc rowSpan="1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u="none" strike="noStrike" kern="1200" cap="none" spc="0" normalizeH="0" baseline="0" noProof="0" dirty="0">
                          <a:ln>
                            <a:noFill/>
                          </a:ln>
                          <a:solidFill>
                            <a:schemeClr val="tx1"/>
                          </a:solidFill>
                          <a:effectLst/>
                          <a:uLnTx/>
                          <a:uFillTx/>
                          <a:latin typeface="Microsoft JhengHei" charset="-120"/>
                          <a:ea typeface="Microsoft JhengHei" charset="-120"/>
                          <a:cs typeface="Microsoft JhengHei" charset="-120"/>
                        </a:rPr>
                        <a:t>學習內容</a:t>
                      </a:r>
                      <a:endParaRPr kumimoji="0" lang="zh-TW" altLang="en-US" sz="1400" b="1" i="0" u="none" strike="noStrike" kern="1200" cap="none" spc="0" normalizeH="0" baseline="0" noProof="0" dirty="0">
                        <a:ln>
                          <a:noFill/>
                        </a:ln>
                        <a:solidFill>
                          <a:schemeClr val="tx1"/>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effectLst/>
                          <a:latin typeface="Microsoft JhengHei" charset="-120"/>
                          <a:ea typeface="Microsoft JhengHei" charset="-120"/>
                          <a:cs typeface="Microsoft JhengHei" charset="-120"/>
                        </a:rPr>
                        <a:t>國</a:t>
                      </a:r>
                      <a:r>
                        <a:rPr lang="zh-TW" altLang="en-US" sz="1200" kern="1200" dirty="0">
                          <a:effectLst/>
                          <a:latin typeface="Microsoft JhengHei" charset="-120"/>
                          <a:ea typeface="Microsoft JhengHei" charset="-120"/>
                          <a:cs typeface="Microsoft JhengHei" charset="-120"/>
                        </a:rPr>
                        <a:t> </a:t>
                      </a:r>
                      <a:r>
                        <a:rPr lang="en-US" altLang="zh-TW" sz="1200" dirty="0">
                          <a:latin typeface="Microsoft JhengHei" charset="-120"/>
                          <a:ea typeface="Microsoft JhengHei" charset="-120"/>
                          <a:cs typeface="Microsoft JhengHei" charset="-120"/>
                        </a:rPr>
                        <a:t>BC-III-2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a:ln>
                            <a:noFill/>
                          </a:ln>
                          <a:effectLst/>
                          <a:uLnTx/>
                          <a:uFillTx/>
                          <a:latin typeface="Microsoft JhengHei" charset="-120"/>
                          <a:ea typeface="Microsoft JhengHei" charset="-120"/>
                          <a:cs typeface="Microsoft JhengHei" charset="-120"/>
                        </a:rPr>
                        <a:t>-E-A2</a:t>
                      </a: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a:ln>
                            <a:noFill/>
                          </a:ln>
                          <a:effectLst/>
                          <a:uLnTx/>
                          <a:uFillTx/>
                          <a:latin typeface="Microsoft JhengHei" charset="-120"/>
                          <a:ea typeface="Microsoft JhengHei" charset="-120"/>
                          <a:cs typeface="Microsoft JhengHei" charset="-120"/>
                        </a:rPr>
                        <a:t>-E-A2</a:t>
                      </a:r>
                      <a:endParaRPr kumimoji="0" lang="zh-TW" altLang="en-US" sz="1200" u="none" strike="noStrike" kern="1200" cap="none" spc="0" normalizeH="0" baseline="0" dirty="0">
                        <a:ln>
                          <a:noFill/>
                        </a:ln>
                        <a:effectLst/>
                        <a:uLnTx/>
                        <a:uFillTx/>
                        <a:latin typeface="Microsoft JhengHei" charset="-120"/>
                        <a:ea typeface="Microsoft JhengHei" charset="-120"/>
                        <a:cs typeface="Microsoft JhengHei"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a:ln>
                            <a:noFill/>
                          </a:ln>
                          <a:effectLst/>
                          <a:uLnTx/>
                          <a:uFillTx/>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1197800238"/>
                  </a:ext>
                </a:extLst>
              </a:tr>
              <a:tr h="283726">
                <a:tc vMerge="1">
                  <a:txBody>
                    <a:bodyPr/>
                    <a:lstStyle/>
                    <a:p>
                      <a:endParaRPr lang="zh-TW" altLang="en-US" dirty="0"/>
                    </a:p>
                  </a:txBody>
                  <a:tcPr/>
                </a:tc>
                <a:tc>
                  <a:txBody>
                    <a:bodyPr/>
                    <a:lstStyle/>
                    <a:p>
                      <a:pPr algn="l"/>
                      <a:r>
                        <a:rPr lang="zh-TW" altLang="zh-TW" sz="1200" kern="1200" dirty="0">
                          <a:effectLst/>
                          <a:latin typeface="Microsoft JhengHei" charset="-120"/>
                          <a:ea typeface="Microsoft JhengHei" charset="-120"/>
                          <a:cs typeface="Microsoft JhengHei" charset="-120"/>
                        </a:rPr>
                        <a:t>國</a:t>
                      </a:r>
                      <a:r>
                        <a:rPr lang="zh-TW" altLang="en-US" sz="1200" kern="1200" dirty="0">
                          <a:effectLst/>
                          <a:latin typeface="Microsoft JhengHei" charset="-120"/>
                          <a:ea typeface="Microsoft JhengHei" charset="-120"/>
                          <a:cs typeface="Microsoft JhengHei" charset="-120"/>
                        </a:rPr>
                        <a:t> </a:t>
                      </a:r>
                      <a:r>
                        <a:rPr lang="en-US" altLang="zh-TW" sz="1200" kern="1200" dirty="0">
                          <a:effectLst/>
                          <a:latin typeface="Microsoft JhengHei" charset="-120"/>
                          <a:ea typeface="Microsoft JhengHei" charset="-120"/>
                          <a:cs typeface="Microsoft JhengHei" charset="-120"/>
                        </a:rPr>
                        <a:t>Ba-</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-1 </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Microsoft JhengHei" charset="-120"/>
                          <a:ea typeface="Microsoft JhengHei" charset="-120"/>
                          <a:cs typeface="Microsoft JhengHei" charset="-120"/>
                        </a:rPr>
                        <a:t>國</a:t>
                      </a:r>
                      <a:r>
                        <a:rPr lang="en-US" altLang="zh-TW" sz="1200" dirty="0">
                          <a:latin typeface="Microsoft JhengHei" charset="-120"/>
                          <a:ea typeface="Microsoft JhengHei" charset="-120"/>
                          <a:cs typeface="Microsoft JhengHei" charset="-120"/>
                        </a:rPr>
                        <a:t>-E-B3</a:t>
                      </a: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Microsoft JhengHei" charset="-120"/>
                          <a:ea typeface="Microsoft JhengHei" charset="-120"/>
                          <a:cs typeface="Microsoft JhengHei" charset="-120"/>
                        </a:rPr>
                        <a:t>國</a:t>
                      </a:r>
                      <a:r>
                        <a:rPr lang="en-US" altLang="zh-TW" sz="1200" dirty="0">
                          <a:latin typeface="Microsoft JhengHei" charset="-120"/>
                          <a:ea typeface="Microsoft JhengHei" charset="-120"/>
                          <a:cs typeface="Microsoft JhengHei" charset="-120"/>
                        </a:rPr>
                        <a:t>-E-B3</a:t>
                      </a: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zh-TW" altLang="en-US" sz="1200" b="1" i="0" u="none" strike="noStrike" kern="1200" cap="none" spc="0" normalizeH="0" baseline="0" dirty="0">
                        <a:ln>
                          <a:noFill/>
                        </a:ln>
                        <a:solidFill>
                          <a:srgbClr val="7030A0"/>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3544889522"/>
                  </a:ext>
                </a:extLst>
              </a:tr>
              <a:tr h="283726">
                <a:tc v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effectLst/>
                          <a:latin typeface="Microsoft JhengHei" charset="-120"/>
                          <a:ea typeface="Microsoft JhengHei" charset="-120"/>
                          <a:cs typeface="Microsoft JhengHei" charset="-120"/>
                        </a:rPr>
                        <a:t>國</a:t>
                      </a:r>
                      <a:r>
                        <a:rPr lang="zh-TW" altLang="en-US" sz="1200" kern="1200" dirty="0">
                          <a:effectLst/>
                          <a:latin typeface="Microsoft JhengHei" charset="-120"/>
                          <a:ea typeface="Microsoft JhengHei" charset="-120"/>
                          <a:cs typeface="Microsoft JhengHei" charset="-120"/>
                        </a:rPr>
                        <a:t> </a:t>
                      </a:r>
                      <a:r>
                        <a:rPr kumimoji="0" lang="en-US" altLang="zh-TW" sz="1200" u="none" strike="noStrike" kern="1200" cap="none" spc="0" normalizeH="0" baseline="0" noProof="0" dirty="0">
                          <a:ln>
                            <a:noFill/>
                          </a:ln>
                          <a:effectLst/>
                          <a:uLnTx/>
                          <a:uFillTx/>
                          <a:latin typeface="Microsoft JhengHei" charset="-120"/>
                          <a:ea typeface="Microsoft JhengHei" charset="-120"/>
                          <a:cs typeface="Microsoft JhengHei" charset="-120"/>
                        </a:rPr>
                        <a:t>Bb-III-3</a:t>
                      </a:r>
                      <a:endParaRPr kumimoji="0" lang="en-US" altLang="zh-TW" sz="1200" b="1" i="0" u="none" strike="noStrike" kern="1200" cap="none" spc="0" normalizeH="0" baseline="0" noProof="0" dirty="0">
                        <a:ln>
                          <a:noFill/>
                        </a:ln>
                        <a:solidFill>
                          <a:prstClr val="black"/>
                        </a:solidFill>
                        <a:effectLst/>
                        <a:uLnTx/>
                        <a:uFillTx/>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a:ln>
                            <a:noFill/>
                          </a:ln>
                          <a:effectLst/>
                          <a:uLnTx/>
                          <a:uFillTx/>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Microsoft JhengHei" charset="-120"/>
                          <a:ea typeface="Microsoft JhengHei" charset="-120"/>
                          <a:cs typeface="Microsoft JhengHei" charset="-120"/>
                        </a:rPr>
                        <a:t>國</a:t>
                      </a:r>
                      <a:r>
                        <a:rPr lang="en-US" altLang="zh-TW" sz="1200" dirty="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Microsoft JhengHei" charset="-120"/>
                          <a:ea typeface="Microsoft JhengHei" charset="-120"/>
                          <a:cs typeface="Microsoft JhengHei" charset="-120"/>
                        </a:rPr>
                        <a:t>國</a:t>
                      </a:r>
                      <a:r>
                        <a:rPr lang="en-US" altLang="zh-TW" sz="1200" dirty="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a:solidFill>
                          <a:srgbClr val="7030A0"/>
                        </a:solidFill>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3966446532"/>
                  </a:ext>
                </a:extLst>
              </a:tr>
              <a:tr h="283726">
                <a:tc v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effectLst/>
                          <a:latin typeface="Microsoft JhengHei" charset="-120"/>
                          <a:ea typeface="Microsoft JhengHei" charset="-120"/>
                          <a:cs typeface="Microsoft JhengHei" charset="-120"/>
                        </a:rPr>
                        <a:t>國</a:t>
                      </a:r>
                      <a:r>
                        <a:rPr lang="zh-TW" altLang="en-US" sz="1200" kern="1200" dirty="0">
                          <a:effectLst/>
                          <a:latin typeface="Microsoft JhengHei" charset="-120"/>
                          <a:ea typeface="Microsoft JhengHei" charset="-120"/>
                          <a:cs typeface="Microsoft JhengHei" charset="-120"/>
                        </a:rPr>
                        <a:t> </a:t>
                      </a:r>
                      <a:r>
                        <a:rPr kumimoji="0" lang="en-US" altLang="zh-TW" sz="1200" u="none" strike="noStrike" kern="1200" cap="none" spc="0" normalizeH="0" baseline="0" noProof="0" dirty="0">
                          <a:ln>
                            <a:noFill/>
                          </a:ln>
                          <a:effectLst/>
                          <a:uLnTx/>
                          <a:uFillTx/>
                          <a:latin typeface="Microsoft JhengHei" charset="-120"/>
                          <a:ea typeface="Microsoft JhengHei" charset="-120"/>
                          <a:cs typeface="Microsoft JhengHei" charset="-120"/>
                        </a:rPr>
                        <a:t>Bd-III-1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u="none" strike="noStrike" kern="1200" cap="none" spc="0" normalizeH="0" baseline="0" noProof="0" dirty="0">
                          <a:ln>
                            <a:noFill/>
                          </a:ln>
                          <a:effectLst/>
                          <a:uLnTx/>
                          <a:uFillTx/>
                          <a:latin typeface="Microsoft JhengHei" charset="-120"/>
                          <a:ea typeface="Microsoft JhengHei" charset="-120"/>
                          <a:cs typeface="Microsoft JhengHei" charset="-120"/>
                        </a:rPr>
                        <a:t>國</a:t>
                      </a:r>
                      <a:r>
                        <a:rPr kumimoji="0" lang="en-US" altLang="zh-TW" sz="1200" u="none" strike="noStrike" kern="1200" cap="none" spc="0" normalizeH="0" baseline="0" noProof="0" dirty="0">
                          <a:ln>
                            <a:noFill/>
                          </a:ln>
                          <a:effectLst/>
                          <a:uLnTx/>
                          <a:uFillTx/>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2872586262"/>
                  </a:ext>
                </a:extLst>
              </a:tr>
              <a:tr h="47287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en-US" sz="1200" dirty="0">
                          <a:latin typeface="Microsoft JhengHei" charset="-120"/>
                          <a:ea typeface="Microsoft JhengHei" charset="-120"/>
                          <a:cs typeface="Microsoft JhengHei" charset="-120"/>
                        </a:rPr>
                        <a:t>自 </a:t>
                      </a:r>
                      <a:r>
                        <a:rPr lang="en-US" altLang="zh-TW" sz="1200" dirty="0">
                          <a:latin typeface="Microsoft JhengHei" charset="-120"/>
                          <a:ea typeface="Microsoft JhengHei" charset="-120"/>
                          <a:cs typeface="Microsoft JhengHei" charset="-120"/>
                        </a:rPr>
                        <a:t>INb-Ⅲ-6</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p>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1581783149"/>
                  </a:ext>
                </a:extLst>
              </a:tr>
              <a:tr h="28372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en-US" sz="1200" dirty="0">
                          <a:latin typeface="Microsoft JhengHei" charset="-120"/>
                          <a:ea typeface="Microsoft JhengHei" charset="-120"/>
                          <a:cs typeface="Microsoft JhengHei" charset="-120"/>
                        </a:rPr>
                        <a:t>自 </a:t>
                      </a:r>
                      <a:r>
                        <a:rPr lang="en-US" altLang="zh-TW" sz="1200" dirty="0">
                          <a:latin typeface="Microsoft JhengHei" charset="-120"/>
                          <a:ea typeface="Microsoft JhengHei" charset="-120"/>
                          <a:cs typeface="Microsoft JhengHei" charset="-120"/>
                        </a:rPr>
                        <a:t>INc-Ⅲ-9</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1656849287"/>
                  </a:ext>
                </a:extLst>
              </a:tr>
              <a:tr h="46838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en-US" sz="1200" dirty="0">
                          <a:latin typeface="Microsoft JhengHei" charset="-120"/>
                          <a:ea typeface="Microsoft JhengHei" charset="-120"/>
                          <a:cs typeface="Microsoft JhengHei" charset="-120"/>
                        </a:rPr>
                        <a:t>自 </a:t>
                      </a:r>
                      <a:r>
                        <a:rPr lang="en-US" altLang="zh-TW" sz="1200" dirty="0">
                          <a:latin typeface="Microsoft JhengHei" charset="-120"/>
                          <a:ea typeface="Microsoft JhengHei" charset="-120"/>
                          <a:cs typeface="Microsoft JhengHei" charset="-120"/>
                        </a:rPr>
                        <a:t>INd-Ⅲ-6</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449833658"/>
                  </a:ext>
                </a:extLst>
              </a:tr>
              <a:tr h="47287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zh-TW" sz="1200" kern="1200" dirty="0">
                          <a:effectLst/>
                          <a:latin typeface="Microsoft JhengHei" charset="-120"/>
                          <a:ea typeface="Microsoft JhengHei" charset="-120"/>
                          <a:cs typeface="Microsoft JhengHei" charset="-120"/>
                        </a:rPr>
                        <a:t>自</a:t>
                      </a:r>
                      <a:r>
                        <a:rPr lang="zh-TW" altLang="en-US" sz="1200" kern="1200" dirty="0">
                          <a:effectLst/>
                          <a:latin typeface="Microsoft JhengHei" charset="-120"/>
                          <a:ea typeface="Microsoft JhengHei" charset="-120"/>
                          <a:cs typeface="Microsoft JhengHei" charset="-120"/>
                        </a:rPr>
                        <a:t> </a:t>
                      </a:r>
                      <a:r>
                        <a:rPr lang="en-US" altLang="zh-TW" sz="1200" kern="1200" dirty="0" err="1">
                          <a:effectLst/>
                          <a:latin typeface="Microsoft JhengHei" charset="-120"/>
                          <a:ea typeface="Microsoft JhengHei" charset="-120"/>
                          <a:cs typeface="Microsoft JhengHei" charset="-120"/>
                        </a:rPr>
                        <a:t>INe</a:t>
                      </a:r>
                      <a:r>
                        <a:rPr lang="en-US" altLang="zh-TW" sz="1200" kern="1200" dirty="0">
                          <a:effectLst/>
                          <a:latin typeface="Microsoft JhengHei" charset="-120"/>
                          <a:ea typeface="Microsoft JhengHei" charset="-120"/>
                          <a:cs typeface="Microsoft JhengHei" charset="-120"/>
                        </a:rPr>
                        <a:t>-</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-11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p>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924343118"/>
                  </a:ext>
                </a:extLst>
              </a:tr>
              <a:tr h="47287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zh-TW" sz="1200" kern="1200" dirty="0">
                          <a:effectLst/>
                          <a:latin typeface="Microsoft JhengHei" charset="-120"/>
                          <a:ea typeface="Microsoft JhengHei" charset="-120"/>
                          <a:cs typeface="Microsoft JhengHei" charset="-120"/>
                        </a:rPr>
                        <a:t>自</a:t>
                      </a:r>
                      <a:r>
                        <a:rPr lang="zh-TW" altLang="en-US" sz="1200" kern="1200" dirty="0">
                          <a:effectLst/>
                          <a:latin typeface="Microsoft JhengHei" charset="-120"/>
                          <a:ea typeface="Microsoft JhengHei" charset="-120"/>
                          <a:cs typeface="Microsoft JhengHei" charset="-120"/>
                        </a:rPr>
                        <a:t> </a:t>
                      </a:r>
                      <a:r>
                        <a:rPr lang="en-US" altLang="zh-TW" sz="1200" kern="1200" dirty="0" err="1">
                          <a:effectLst/>
                          <a:latin typeface="Microsoft JhengHei" charset="-120"/>
                          <a:ea typeface="Microsoft JhengHei" charset="-120"/>
                          <a:cs typeface="Microsoft JhengHei" charset="-120"/>
                        </a:rPr>
                        <a:t>INe</a:t>
                      </a:r>
                      <a:r>
                        <a:rPr lang="en-US" altLang="zh-TW" sz="1200" kern="1200" dirty="0">
                          <a:effectLst/>
                          <a:latin typeface="Microsoft JhengHei" charset="-120"/>
                          <a:ea typeface="Microsoft JhengHei" charset="-120"/>
                          <a:cs typeface="Microsoft JhengHei" charset="-120"/>
                        </a:rPr>
                        <a:t>-</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-12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p>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1912457462"/>
                  </a:ext>
                </a:extLst>
              </a:tr>
              <a:tr h="46838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zh-TW" sz="1200" kern="1200" dirty="0">
                          <a:effectLst/>
                          <a:latin typeface="Microsoft JhengHei" charset="-120"/>
                          <a:ea typeface="Microsoft JhengHei" charset="-120"/>
                          <a:cs typeface="Microsoft JhengHei" charset="-120"/>
                        </a:rPr>
                        <a:t>自</a:t>
                      </a:r>
                      <a:r>
                        <a:rPr lang="zh-TW" altLang="en-US" sz="1200" kern="1200" dirty="0">
                          <a:effectLst/>
                          <a:latin typeface="Microsoft JhengHei" charset="-120"/>
                          <a:ea typeface="Microsoft JhengHei" charset="-120"/>
                          <a:cs typeface="Microsoft JhengHei" charset="-120"/>
                        </a:rPr>
                        <a:t> </a:t>
                      </a:r>
                      <a:r>
                        <a:rPr lang="en-US" altLang="zh-TW" sz="1200" kern="1200" dirty="0" err="1">
                          <a:effectLst/>
                          <a:latin typeface="Microsoft JhengHei" charset="-120"/>
                          <a:ea typeface="Microsoft JhengHei" charset="-120"/>
                          <a:cs typeface="Microsoft JhengHei" charset="-120"/>
                        </a:rPr>
                        <a:t>INb</a:t>
                      </a:r>
                      <a:r>
                        <a:rPr lang="en-US" altLang="zh-TW" sz="1200" kern="1200" dirty="0">
                          <a:effectLst/>
                          <a:latin typeface="Microsoft JhengHei" charset="-120"/>
                          <a:ea typeface="Microsoft JhengHei" charset="-120"/>
                          <a:cs typeface="Microsoft JhengHei" charset="-120"/>
                        </a:rPr>
                        <a:t>-</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-7</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-E-B3</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-E-A2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688863891"/>
                  </a:ext>
                </a:extLst>
              </a:tr>
              <a:tr h="46838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anchor="ctr"/>
                </a:tc>
                <a:tc>
                  <a:txBody>
                    <a:bodyPr/>
                    <a:lstStyle/>
                    <a:p>
                      <a:pPr algn="l"/>
                      <a:r>
                        <a:rPr lang="zh-TW" altLang="zh-TW" sz="1200" kern="1200" dirty="0">
                          <a:effectLst/>
                          <a:latin typeface="Microsoft JhengHei" charset="-120"/>
                          <a:ea typeface="Microsoft JhengHei" charset="-120"/>
                          <a:cs typeface="Microsoft JhengHei" charset="-120"/>
                        </a:rPr>
                        <a:t>自</a:t>
                      </a:r>
                      <a:r>
                        <a:rPr lang="zh-TW" altLang="en-US" sz="1200" kern="1200" dirty="0">
                          <a:effectLst/>
                          <a:latin typeface="Microsoft JhengHei" charset="-120"/>
                          <a:ea typeface="Microsoft JhengHei" charset="-120"/>
                          <a:cs typeface="Microsoft JhengHei" charset="-120"/>
                        </a:rPr>
                        <a:t> </a:t>
                      </a:r>
                      <a:r>
                        <a:rPr lang="en-US" altLang="zh-TW" sz="1200" kern="1200" dirty="0" err="1">
                          <a:effectLst/>
                          <a:latin typeface="Microsoft JhengHei" charset="-120"/>
                          <a:ea typeface="Microsoft JhengHei" charset="-120"/>
                          <a:cs typeface="Microsoft JhengHei" charset="-120"/>
                        </a:rPr>
                        <a:t>INg</a:t>
                      </a:r>
                      <a:r>
                        <a:rPr lang="en-US" altLang="zh-TW" sz="1200" kern="1200" dirty="0">
                          <a:effectLst/>
                          <a:latin typeface="Microsoft JhengHei" charset="-120"/>
                          <a:ea typeface="Microsoft JhengHei" charset="-120"/>
                          <a:cs typeface="Microsoft JhengHei" charset="-120"/>
                        </a:rPr>
                        <a:t>-</a:t>
                      </a:r>
                      <a:r>
                        <a:rPr lang="zh-TW" altLang="zh-TW" sz="1200" kern="1200" dirty="0">
                          <a:effectLst/>
                          <a:latin typeface="Microsoft JhengHei" charset="-120"/>
                          <a:ea typeface="Microsoft JhengHei" charset="-120"/>
                          <a:cs typeface="Microsoft JhengHei" charset="-120"/>
                        </a:rPr>
                        <a:t>Ⅲ</a:t>
                      </a:r>
                      <a:r>
                        <a:rPr lang="en-US" altLang="zh-TW" sz="1200" kern="1200" dirty="0">
                          <a:effectLst/>
                          <a:latin typeface="Microsoft JhengHei" charset="-120"/>
                          <a:ea typeface="Microsoft JhengHei" charset="-120"/>
                          <a:cs typeface="Microsoft JhengHei" charset="-120"/>
                        </a:rPr>
                        <a:t>-2</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algn="ct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dirty="0">
                          <a:latin typeface="Microsoft JhengHei" charset="-120"/>
                          <a:ea typeface="Microsoft JhengHei" charset="-120"/>
                          <a:cs typeface="Microsoft JhengHei" charset="-120"/>
                        </a:rPr>
                        <a:t>自</a:t>
                      </a:r>
                      <a:r>
                        <a:rPr lang="en-US" altLang="zh-TW" sz="1200" dirty="0">
                          <a:latin typeface="Microsoft JhengHei" charset="-120"/>
                          <a:ea typeface="Microsoft JhengHei" charset="-120"/>
                          <a:cs typeface="Microsoft JhengHei" charset="-120"/>
                        </a:rPr>
                        <a:t>-E-C1</a:t>
                      </a:r>
                      <a:endParaRPr lang="zh-TW" altLang="en-US" sz="1200" b="1" dirty="0">
                        <a:latin typeface="Microsoft JhengHei" charset="-120"/>
                        <a:ea typeface="Microsoft JhengHei" charset="-120"/>
                        <a:cs typeface="Microsoft JhengHei" charset="-120"/>
                      </a:endParaRPr>
                    </a:p>
                  </a:txBody>
                  <a:tcPr marL="91444" marR="91444" marT="45718" marB="45718" anchor="ctr">
                    <a:lnL w="6350" cap="flat" cmpd="sng" algn="ctr">
                      <a:solidFill>
                        <a:srgbClr val="FF6600"/>
                      </a:solidFill>
                      <a:prstDash val="solid"/>
                      <a:round/>
                      <a:headEnd type="none" w="med" len="med"/>
                      <a:tailEnd type="none" w="med" len="med"/>
                    </a:lnL>
                    <a:lnR w="6350" cap="flat" cmpd="sng" algn="ctr">
                      <a:solidFill>
                        <a:srgbClr val="FF6600"/>
                      </a:solidFill>
                      <a:prstDash val="solid"/>
                      <a:round/>
                      <a:headEnd type="none" w="med" len="med"/>
                      <a:tailEnd type="none" w="med" len="med"/>
                    </a:lnR>
                    <a:lnT w="6350" cap="flat" cmpd="sng" algn="ctr">
                      <a:solidFill>
                        <a:srgbClr val="FF6600"/>
                      </a:solidFill>
                      <a:prstDash val="solid"/>
                      <a:round/>
                      <a:headEnd type="none" w="med" len="med"/>
                      <a:tailEnd type="none" w="med" len="med"/>
                    </a:lnT>
                    <a:lnB w="6350" cap="flat" cmpd="sng" algn="ctr">
                      <a:solidFill>
                        <a:srgbClr val="FF6600"/>
                      </a:solidFill>
                      <a:prstDash val="solid"/>
                      <a:round/>
                      <a:headEnd type="none" w="med" len="med"/>
                      <a:tailEnd type="none" w="med" len="med"/>
                    </a:lnB>
                    <a:lnTlToBr w="12700" cmpd="sng">
                      <a:noFill/>
                      <a:prstDash val="solid"/>
                    </a:lnTlToBr>
                    <a:lnBlToTr w="12700" cmpd="sng">
                      <a:noFill/>
                      <a:prstDash val="solid"/>
                    </a:lnBlToTr>
                    <a:solidFill>
                      <a:srgbClr val="66FF99"/>
                    </a:solidFill>
                  </a:tcPr>
                </a:tc>
                <a:extLst>
                  <a:ext uri="{0D108BD9-81ED-4DB2-BD59-A6C34878D82A}">
                    <a16:rowId xmlns:a16="http://schemas.microsoft.com/office/drawing/2014/main" xmlns="" val="3932482449"/>
                  </a:ext>
                </a:extLst>
              </a:tr>
            </a:tbl>
          </a:graphicData>
        </a:graphic>
      </p:graphicFrame>
      <p:sp>
        <p:nvSpPr>
          <p:cNvPr id="7" name="標題 1">
            <a:extLst>
              <a:ext uri="{FF2B5EF4-FFF2-40B4-BE49-F238E27FC236}">
                <a16:creationId xmlns:a16="http://schemas.microsoft.com/office/drawing/2014/main" xmlns="" id="{74A1B54A-B8BA-40D6-A06B-670E8FE3E482}"/>
              </a:ext>
            </a:extLst>
          </p:cNvPr>
          <p:cNvSpPr txBox="1">
            <a:spLocks/>
          </p:cNvSpPr>
          <p:nvPr/>
        </p:nvSpPr>
        <p:spPr>
          <a:xfrm>
            <a:off x="611188" y="39688"/>
            <a:ext cx="8313737" cy="962025"/>
          </a:xfrm>
          <a:prstGeom prst="rect">
            <a:avLst/>
          </a:prstGeom>
        </p:spPr>
        <p:txBody>
          <a:bodyPr anchor="ctr">
            <a:normAutofit fontScale="85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lnSpc>
                <a:spcPct val="100000"/>
              </a:lnSpc>
              <a:spcBef>
                <a:spcPts val="0"/>
              </a:spcBef>
              <a:spcAft>
                <a:spcPts val="0"/>
              </a:spcAft>
              <a:defRPr/>
            </a:pPr>
            <a:r>
              <a:rPr kumimoji="0" lang="zh-TW" altLang="en-US" sz="4200" b="1" dirty="0">
                <a:solidFill>
                  <a:srgbClr val="D70050"/>
                </a:solidFill>
                <a:latin typeface="微軟正黑體" panose="020B0604030504040204" pitchFamily="34" charset="-120"/>
                <a:ea typeface="微軟正黑體" panose="020B0604030504040204" pitchFamily="34" charset="-120"/>
              </a:rPr>
              <a:t>三、統整性主題</a:t>
            </a:r>
            <a:r>
              <a:rPr kumimoji="0" lang="en-US" altLang="zh-TW" sz="4200" b="1" dirty="0">
                <a:solidFill>
                  <a:srgbClr val="D70050"/>
                </a:solidFill>
                <a:latin typeface="微軟正黑體" panose="020B0604030504040204" pitchFamily="34" charset="-120"/>
                <a:ea typeface="微軟正黑體" panose="020B0604030504040204" pitchFamily="34" charset="-120"/>
              </a:rPr>
              <a:t>/</a:t>
            </a:r>
            <a:r>
              <a:rPr kumimoji="0" lang="zh-TW" altLang="en-US" sz="4200" b="1" dirty="0">
                <a:solidFill>
                  <a:srgbClr val="D70050"/>
                </a:solidFill>
                <a:latin typeface="微軟正黑體" panose="020B0604030504040204" pitchFamily="34" charset="-120"/>
                <a:ea typeface="微軟正黑體" panose="020B0604030504040204" pitchFamily="34" charset="-120"/>
              </a:rPr>
              <a:t>專題</a:t>
            </a:r>
            <a:r>
              <a:rPr kumimoji="0" lang="en-US" altLang="zh-TW" sz="4200" b="1" dirty="0">
                <a:solidFill>
                  <a:srgbClr val="D70050"/>
                </a:solidFill>
                <a:latin typeface="微軟正黑體" panose="020B0604030504040204" pitchFamily="34" charset="-120"/>
                <a:ea typeface="微軟正黑體" panose="020B0604030504040204" pitchFamily="34" charset="-120"/>
              </a:rPr>
              <a:t>/</a:t>
            </a:r>
            <a:r>
              <a:rPr kumimoji="0" lang="zh-TW" altLang="en-US" sz="42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4200" b="1" dirty="0">
              <a:solidFill>
                <a:srgbClr val="D70050"/>
              </a:solidFill>
              <a:latin typeface="微軟正黑體" panose="020B0604030504040204" pitchFamily="34" charset="-120"/>
              <a:ea typeface="微軟正黑體" panose="020B0604030504040204" pitchFamily="34" charset="-120"/>
            </a:endParaRPr>
          </a:p>
          <a:p>
            <a:pPr fontAlgn="auto">
              <a:lnSpc>
                <a:spcPct val="100000"/>
              </a:lnSpc>
              <a:spcBef>
                <a:spcPts val="0"/>
              </a:spcBef>
              <a:spcAft>
                <a:spcPts val="0"/>
              </a:spcAft>
              <a:defRPr/>
            </a:pPr>
            <a:r>
              <a:rPr kumimoji="0" lang="en-US" altLang="zh-TW" sz="3500" b="1" dirty="0">
                <a:solidFill>
                  <a:srgbClr val="0000FF"/>
                </a:solidFill>
                <a:latin typeface="微軟正黑體" panose="020B0604030504040204" pitchFamily="34" charset="-120"/>
                <a:ea typeface="微軟正黑體" panose="020B0604030504040204" pitchFamily="34" charset="-120"/>
              </a:rPr>
              <a:t>  </a:t>
            </a:r>
            <a:r>
              <a:rPr kumimoji="0" lang="zh-TW" altLang="en-US" sz="3500" b="1" dirty="0">
                <a:solidFill>
                  <a:srgbClr val="0000FF"/>
                </a:solidFill>
                <a:latin typeface="微軟正黑體" panose="020B0604030504040204" pitchFamily="34" charset="-120"/>
                <a:ea typeface="微軟正黑體" panose="020B0604030504040204" pitchFamily="34" charset="-120"/>
              </a:rPr>
              <a:t>          </a:t>
            </a:r>
            <a:r>
              <a:rPr kumimoji="0" lang="en-US" altLang="zh-TW" sz="3500" b="1" dirty="0">
                <a:solidFill>
                  <a:srgbClr val="0000FF"/>
                </a:solidFill>
                <a:latin typeface="微軟正黑體" panose="020B0604030504040204" pitchFamily="34" charset="-120"/>
                <a:ea typeface="微軟正黑體" panose="020B0604030504040204" pitchFamily="34" charset="-120"/>
              </a:rPr>
              <a:t>—</a:t>
            </a:r>
            <a:r>
              <a:rPr kumimoji="0" lang="zh-TW" altLang="en-US" sz="3500" b="1" dirty="0">
                <a:solidFill>
                  <a:srgbClr val="0000FF"/>
                </a:solidFill>
                <a:latin typeface="微軟正黑體" panose="020B0604030504040204" pitchFamily="34" charset="-120"/>
                <a:ea typeface="微軟正黑體" panose="020B0604030504040204" pitchFamily="34" charset="-120"/>
              </a:rPr>
              <a:t>自然觀察家的閱讀探究</a:t>
            </a:r>
            <a:r>
              <a:rPr kumimoji="0" lang="en-US" altLang="zh-TW" sz="3500" b="1" dirty="0">
                <a:solidFill>
                  <a:srgbClr val="0000FF"/>
                </a:solidFill>
                <a:latin typeface="微軟正黑體" panose="020B0604030504040204" pitchFamily="34" charset="-120"/>
                <a:ea typeface="微軟正黑體" panose="020B0604030504040204" pitchFamily="34" charset="-120"/>
              </a:rPr>
              <a:t>—Ⅱ</a:t>
            </a:r>
            <a:endParaRPr kumimoji="0" lang="zh-TW" altLang="en-US" sz="3500"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3">
            <a:extLst>
              <a:ext uri="{FF2B5EF4-FFF2-40B4-BE49-F238E27FC236}">
                <a16:creationId xmlns:a16="http://schemas.microsoft.com/office/drawing/2014/main" xmlns="" id="{8A25CE26-961A-4188-B87E-DE066BB2850F}"/>
              </a:ext>
            </a:extLst>
          </p:cNvPr>
          <p:cNvGraphicFramePr/>
          <p:nvPr/>
        </p:nvGraphicFramePr>
        <p:xfrm>
          <a:off x="294470" y="2417736"/>
          <a:ext cx="8694549" cy="3978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a:extLst>
              <a:ext uri="{FF2B5EF4-FFF2-40B4-BE49-F238E27FC236}">
                <a16:creationId xmlns:a16="http://schemas.microsoft.com/office/drawing/2014/main" xmlns="" id="{EBD1DE19-84AE-4C7C-8033-74284FE5519F}"/>
              </a:ext>
            </a:extLst>
          </p:cNvPr>
          <p:cNvSpPr/>
          <p:nvPr/>
        </p:nvSpPr>
        <p:spPr>
          <a:xfrm>
            <a:off x="1828800" y="1771650"/>
            <a:ext cx="5626100" cy="584200"/>
          </a:xfrm>
          <a:prstGeom prst="rect">
            <a:avLst/>
          </a:prstGeom>
        </p:spPr>
        <p:txBody>
          <a:bodyPr wrap="none">
            <a:spAutoFit/>
          </a:bodyPr>
          <a:lstStyle/>
          <a:p>
            <a:pPr algn="ctr" eaLnBrk="1" fontAlgn="auto" hangingPunct="1">
              <a:spcBef>
                <a:spcPts val="0"/>
              </a:spcBef>
              <a:spcAft>
                <a:spcPts val="0"/>
              </a:spcAft>
              <a:defRPr/>
            </a:pPr>
            <a:r>
              <a:rPr kumimoji="0" lang="zh-TW" altLang="en-US" sz="3200" b="1" kern="100" dirty="0">
                <a:solidFill>
                  <a:srgbClr val="0070C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探究歷程</a:t>
            </a:r>
            <a:r>
              <a:rPr kumimoji="0" lang="zh-TW" altLang="en-US" sz="2800" kern="100" dirty="0">
                <a:solidFill>
                  <a:prstClr val="black"/>
                </a:solidFill>
                <a:latin typeface="微軟正黑體" panose="020B0604030504040204" pitchFamily="34" charset="-120"/>
                <a:ea typeface="微軟正黑體" panose="020B0604030504040204" pitchFamily="34" charset="-120"/>
              </a:rPr>
              <a:t>（每專題皆規劃</a:t>
            </a:r>
            <a:r>
              <a:rPr kumimoji="0" lang="en-US" altLang="zh-TW" sz="2800" kern="100" dirty="0">
                <a:solidFill>
                  <a:prstClr val="black"/>
                </a:solidFill>
                <a:latin typeface="微軟正黑體" panose="020B0604030504040204" pitchFamily="34" charset="-120"/>
                <a:ea typeface="微軟正黑體" panose="020B0604030504040204" pitchFamily="34" charset="-120"/>
              </a:rPr>
              <a:t>9</a:t>
            </a:r>
            <a:r>
              <a:rPr kumimoji="0" lang="zh-TW" altLang="en-US" sz="2800" kern="100" dirty="0">
                <a:solidFill>
                  <a:prstClr val="black"/>
                </a:solidFill>
                <a:latin typeface="微軟正黑體" panose="020B0604030504040204" pitchFamily="34" charset="-120"/>
                <a:ea typeface="微軟正黑體" panose="020B0604030504040204" pitchFamily="34" charset="-120"/>
              </a:rPr>
              <a:t>節課）</a:t>
            </a:r>
            <a:endParaRPr kumimoji="0" lang="zh-TW" altLang="en-US" sz="2800" b="1" kern="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標題 1">
            <a:extLst>
              <a:ext uri="{FF2B5EF4-FFF2-40B4-BE49-F238E27FC236}">
                <a16:creationId xmlns:a16="http://schemas.microsoft.com/office/drawing/2014/main" xmlns="" id="{603EF5CE-DA60-423E-BED0-D75F8C2C7314}"/>
              </a:ext>
            </a:extLst>
          </p:cNvPr>
          <p:cNvSpPr txBox="1">
            <a:spLocks/>
          </p:cNvSpPr>
          <p:nvPr/>
        </p:nvSpPr>
        <p:spPr>
          <a:xfrm>
            <a:off x="0" y="0"/>
            <a:ext cx="9550400" cy="1349375"/>
          </a:xfrm>
          <a:prstGeom prst="rect">
            <a:avLst/>
          </a:prstGeom>
        </p:spPr>
        <p:txBody>
          <a:bodyPr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Bef>
                <a:spcPts val="600"/>
              </a:spcBef>
              <a:spcAft>
                <a:spcPts val="600"/>
              </a:spcAft>
              <a:defRPr/>
            </a:pPr>
            <a:r>
              <a:rPr kumimoji="0" lang="zh-TW" altLang="en-US" sz="3600" b="1" dirty="0">
                <a:solidFill>
                  <a:srgbClr val="D70050"/>
                </a:solidFill>
                <a:latin typeface="微軟正黑體" panose="020B0604030504040204" pitchFamily="34" charset="-120"/>
                <a:ea typeface="微軟正黑體" panose="020B0604030504040204" pitchFamily="34" charset="-120"/>
              </a:rPr>
              <a:t>   三、統整性主題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專題</a:t>
            </a:r>
            <a:r>
              <a:rPr kumimoji="0" lang="en-US" altLang="zh-TW" sz="3600" b="1" dirty="0">
                <a:solidFill>
                  <a:srgbClr val="D70050"/>
                </a:solidFill>
                <a:latin typeface="微軟正黑體" panose="020B0604030504040204" pitchFamily="34" charset="-120"/>
                <a:ea typeface="微軟正黑體" panose="020B0604030504040204" pitchFamily="34" charset="-120"/>
              </a:rPr>
              <a:t>/</a:t>
            </a:r>
            <a:r>
              <a:rPr kumimoji="0" lang="zh-TW" altLang="en-US" sz="36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3600" b="1" dirty="0">
              <a:solidFill>
                <a:srgbClr val="D70050"/>
              </a:solidFill>
              <a:latin typeface="微軟正黑體" panose="020B0604030504040204" pitchFamily="34" charset="-120"/>
              <a:ea typeface="微軟正黑體" panose="020B0604030504040204" pitchFamily="34" charset="-120"/>
            </a:endParaRPr>
          </a:p>
          <a:p>
            <a:pPr fontAlgn="auto">
              <a:spcBef>
                <a:spcPts val="600"/>
              </a:spcBef>
              <a:spcAft>
                <a:spcPts val="600"/>
              </a:spcAft>
              <a:defRPr/>
            </a:pPr>
            <a:r>
              <a:rPr kumimoji="0" lang="en-US" altLang="zh-TW" sz="3000" b="1" dirty="0">
                <a:solidFill>
                  <a:srgbClr val="0000FF"/>
                </a:solidFill>
                <a:latin typeface="微軟正黑體" panose="020B0604030504040204" pitchFamily="34" charset="-120"/>
                <a:ea typeface="微軟正黑體" panose="020B0604030504040204" pitchFamily="34" charset="-120"/>
              </a:rPr>
              <a:t>  </a:t>
            </a:r>
            <a:r>
              <a:rPr kumimoji="0" lang="zh-TW" altLang="en-US" sz="3000" b="1" dirty="0">
                <a:solidFill>
                  <a:srgbClr val="0000FF"/>
                </a:solidFill>
                <a:latin typeface="微軟正黑體" panose="020B0604030504040204" pitchFamily="34" charset="-120"/>
                <a:ea typeface="微軟正黑體" panose="020B0604030504040204" pitchFamily="34" charset="-120"/>
              </a:rPr>
              <a:t>            </a:t>
            </a:r>
            <a:r>
              <a:rPr kumimoji="0" lang="en-US" altLang="zh-TW" sz="3000" b="1" dirty="0">
                <a:solidFill>
                  <a:srgbClr val="0000FF"/>
                </a:solidFill>
                <a:latin typeface="微軟正黑體" panose="020B0604030504040204" pitchFamily="34" charset="-120"/>
                <a:ea typeface="微軟正黑體" panose="020B0604030504040204" pitchFamily="34" charset="-120"/>
              </a:rPr>
              <a:t>—</a:t>
            </a:r>
            <a:r>
              <a:rPr kumimoji="0" lang="zh-TW" altLang="en-US" sz="3000" b="1" dirty="0">
                <a:solidFill>
                  <a:srgbClr val="0000FF"/>
                </a:solidFill>
                <a:latin typeface="微軟正黑體" panose="020B0604030504040204" pitchFamily="34" charset="-120"/>
                <a:ea typeface="微軟正黑體" panose="020B0604030504040204" pitchFamily="34" charset="-120"/>
              </a:rPr>
              <a:t>自然觀察家的閱讀探究</a:t>
            </a:r>
            <a:r>
              <a:rPr kumimoji="0" lang="en-US" altLang="zh-TW" sz="3000" b="1" dirty="0">
                <a:solidFill>
                  <a:srgbClr val="0000FF"/>
                </a:solidFill>
                <a:latin typeface="微軟正黑體" panose="020B0604030504040204" pitchFamily="34" charset="-120"/>
                <a:ea typeface="微軟正黑體" panose="020B0604030504040204" pitchFamily="34" charset="-120"/>
              </a:rPr>
              <a:t>—Ⅲ</a:t>
            </a:r>
            <a:endParaRPr kumimoji="0" lang="zh-TW" altLang="en-US" sz="3000" b="1" dirty="0">
              <a:solidFill>
                <a:srgbClr val="0000FF"/>
              </a:solidFill>
              <a:latin typeface="微軟正黑體" panose="020B0604030504040204" pitchFamily="34" charset="-120"/>
              <a:ea typeface="微軟正黑體" panose="020B0604030504040204" pitchFamily="34" charset="-120"/>
            </a:endParaRPr>
          </a:p>
        </p:txBody>
      </p:sp>
      <p:sp>
        <p:nvSpPr>
          <p:cNvPr id="174085" name="矩形 5">
            <a:extLst>
              <a:ext uri="{FF2B5EF4-FFF2-40B4-BE49-F238E27FC236}">
                <a16:creationId xmlns:a16="http://schemas.microsoft.com/office/drawing/2014/main" xmlns="" id="{E9DD56B5-8285-4467-A787-99E60B7549DF}"/>
              </a:ext>
            </a:extLst>
          </p:cNvPr>
          <p:cNvSpPr>
            <a:spLocks noChangeArrowheads="1"/>
          </p:cNvSpPr>
          <p:nvPr/>
        </p:nvSpPr>
        <p:spPr bwMode="auto">
          <a:xfrm>
            <a:off x="766763" y="4103688"/>
            <a:ext cx="1852612"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2600" b="1">
                <a:solidFill>
                  <a:srgbClr val="000000"/>
                </a:solidFill>
              </a:rPr>
              <a:t>觀察與定題</a:t>
            </a:r>
          </a:p>
        </p:txBody>
      </p:sp>
      <p:sp>
        <p:nvSpPr>
          <p:cNvPr id="174086" name="矩形 6">
            <a:extLst>
              <a:ext uri="{FF2B5EF4-FFF2-40B4-BE49-F238E27FC236}">
                <a16:creationId xmlns:a16="http://schemas.microsoft.com/office/drawing/2014/main" xmlns="" id="{713EDE79-E0DD-481E-BCD5-BC1921078AFA}"/>
              </a:ext>
            </a:extLst>
          </p:cNvPr>
          <p:cNvSpPr>
            <a:spLocks noChangeArrowheads="1"/>
          </p:cNvSpPr>
          <p:nvPr/>
        </p:nvSpPr>
        <p:spPr bwMode="auto">
          <a:xfrm>
            <a:off x="2789238" y="4103688"/>
            <a:ext cx="1852612"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2600" b="1">
                <a:solidFill>
                  <a:srgbClr val="000000"/>
                </a:solidFill>
              </a:rPr>
              <a:t>計劃與執行</a:t>
            </a:r>
          </a:p>
        </p:txBody>
      </p:sp>
      <p:sp>
        <p:nvSpPr>
          <p:cNvPr id="174087" name="矩形 7">
            <a:extLst>
              <a:ext uri="{FF2B5EF4-FFF2-40B4-BE49-F238E27FC236}">
                <a16:creationId xmlns:a16="http://schemas.microsoft.com/office/drawing/2014/main" xmlns="" id="{5FE929C6-F28A-4290-B54D-581CD46D9A0F}"/>
              </a:ext>
            </a:extLst>
          </p:cNvPr>
          <p:cNvSpPr>
            <a:spLocks noChangeArrowheads="1"/>
          </p:cNvSpPr>
          <p:nvPr/>
        </p:nvSpPr>
        <p:spPr bwMode="auto">
          <a:xfrm>
            <a:off x="4724400" y="4103688"/>
            <a:ext cx="1852613"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2600" b="1">
                <a:solidFill>
                  <a:srgbClr val="000000"/>
                </a:solidFill>
              </a:rPr>
              <a:t>分析與發現</a:t>
            </a:r>
          </a:p>
        </p:txBody>
      </p:sp>
      <p:sp>
        <p:nvSpPr>
          <p:cNvPr id="174088" name="矩形 8">
            <a:extLst>
              <a:ext uri="{FF2B5EF4-FFF2-40B4-BE49-F238E27FC236}">
                <a16:creationId xmlns:a16="http://schemas.microsoft.com/office/drawing/2014/main" xmlns="" id="{1C3C9AC0-C673-4B77-B2DF-834E43AE4DF4}"/>
              </a:ext>
            </a:extLst>
          </p:cNvPr>
          <p:cNvSpPr>
            <a:spLocks noChangeArrowheads="1"/>
          </p:cNvSpPr>
          <p:nvPr/>
        </p:nvSpPr>
        <p:spPr bwMode="auto">
          <a:xfrm>
            <a:off x="6829425" y="4103688"/>
            <a:ext cx="1852613" cy="49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zh-TW" altLang="en-US" sz="2600" b="1">
                <a:solidFill>
                  <a:srgbClr val="000000"/>
                </a:solidFill>
              </a:rPr>
              <a:t>討論與傳達</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xmlns="" id="{4894BFB9-64FA-4AE3-9867-D818D80C6CC3}"/>
              </a:ext>
            </a:extLst>
          </p:cNvPr>
          <p:cNvGraphicFramePr>
            <a:graphicFrameLocks noGrp="1"/>
          </p:cNvGraphicFramePr>
          <p:nvPr/>
        </p:nvGraphicFramePr>
        <p:xfrm>
          <a:off x="468313" y="1341438"/>
          <a:ext cx="8445500" cy="3883233"/>
        </p:xfrm>
        <a:graphic>
          <a:graphicData uri="http://schemas.openxmlformats.org/drawingml/2006/table">
            <a:tbl>
              <a:tblPr firstRow="1" firstCol="1" bandRow="1">
                <a:tableStyleId>{2D5ABB26-0587-4C30-8999-92F81FD0307C}</a:tableStyleId>
              </a:tblPr>
              <a:tblGrid>
                <a:gridCol w="1382215">
                  <a:extLst>
                    <a:ext uri="{9D8B030D-6E8A-4147-A177-3AD203B41FA5}">
                      <a16:colId xmlns:a16="http://schemas.microsoft.com/office/drawing/2014/main" xmlns="" val="20000"/>
                    </a:ext>
                  </a:extLst>
                </a:gridCol>
                <a:gridCol w="3535144">
                  <a:extLst>
                    <a:ext uri="{9D8B030D-6E8A-4147-A177-3AD203B41FA5}">
                      <a16:colId xmlns:a16="http://schemas.microsoft.com/office/drawing/2014/main" xmlns="" val="20001"/>
                    </a:ext>
                  </a:extLst>
                </a:gridCol>
                <a:gridCol w="3528141">
                  <a:extLst>
                    <a:ext uri="{9D8B030D-6E8A-4147-A177-3AD203B41FA5}">
                      <a16:colId xmlns:a16="http://schemas.microsoft.com/office/drawing/2014/main" xmlns="" val="20002"/>
                    </a:ext>
                  </a:extLst>
                </a:gridCol>
              </a:tblGrid>
              <a:tr h="804753">
                <a:tc>
                  <a:txBody>
                    <a:bodyPr/>
                    <a:lstStyle/>
                    <a:p>
                      <a:pPr algn="ctr">
                        <a:lnSpc>
                          <a:spcPct val="100000"/>
                        </a:lnSpc>
                        <a:spcAft>
                          <a:spcPts val="0"/>
                        </a:spcAft>
                      </a:pPr>
                      <a:r>
                        <a:rPr lang="zh-TW" sz="2400" b="1" kern="100" dirty="0">
                          <a:solidFill>
                            <a:srgbClr val="D70050"/>
                          </a:solidFill>
                          <a:effectLst/>
                          <a:latin typeface="Microsoft JhengHei" charset="-120"/>
                          <a:ea typeface="Microsoft JhengHei" charset="-120"/>
                          <a:cs typeface="Microsoft JhengHei" charset="-120"/>
                        </a:rPr>
                        <a:t>探究歷程</a:t>
                      </a:r>
                    </a:p>
                  </a:txBody>
                  <a:tcPr marL="68575" marR="68575" marT="0" marB="0" anchor="ctr">
                    <a:lnL w="28575" cap="flat" cmpd="sng" algn="ctr">
                      <a:solidFill>
                        <a:srgbClr val="FF6600"/>
                      </a:solidFill>
                      <a:prstDash val="solid"/>
                      <a:round/>
                      <a:headEnd type="none" w="med" len="med"/>
                      <a:tailEnd type="none" w="med" len="med"/>
                    </a:lnL>
                    <a:lnR w="19050" cap="flat" cmpd="sng" algn="ctr">
                      <a:solidFill>
                        <a:srgbClr val="FF6600"/>
                      </a:solidFill>
                      <a:prstDash val="dash"/>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altLang="en-US" sz="2400" b="1" kern="100" dirty="0">
                          <a:solidFill>
                            <a:srgbClr val="D70050"/>
                          </a:solidFill>
                          <a:effectLst/>
                          <a:latin typeface="Microsoft JhengHei" charset="-120"/>
                          <a:ea typeface="Microsoft JhengHei" charset="-120"/>
                          <a:cs typeface="Microsoft JhengHei" charset="-120"/>
                        </a:rPr>
                        <a:t>探究表現</a:t>
                      </a:r>
                      <a:endParaRPr lang="zh-TW" sz="2400" b="1" kern="100" dirty="0">
                        <a:solidFill>
                          <a:srgbClr val="D70050"/>
                        </a:solidFill>
                        <a:effectLst/>
                        <a:latin typeface="Microsoft JhengHei" charset="-120"/>
                        <a:ea typeface="Microsoft JhengHei" charset="-120"/>
                        <a:cs typeface="Microsoft JhengHei" charset="-120"/>
                      </a:endParaRPr>
                    </a:p>
                  </a:txBody>
                  <a:tcPr marL="68575" marR="68575" marT="0" marB="0" anchor="ctr">
                    <a:lnL w="19050" cap="flat" cmpd="sng" algn="ctr">
                      <a:solidFill>
                        <a:srgbClr val="FF6600"/>
                      </a:solidFill>
                      <a:prstDash val="dash"/>
                      <a:round/>
                      <a:headEnd type="none" w="med" len="med"/>
                      <a:tailEnd type="none" w="med" len="med"/>
                    </a:lnL>
                    <a:lnR w="19050" cap="flat" cmpd="sng" algn="ctr">
                      <a:solidFill>
                        <a:srgbClr val="FF6600"/>
                      </a:solidFill>
                      <a:prstDash val="dash"/>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sz="2400" b="1" kern="100" dirty="0">
                          <a:solidFill>
                            <a:srgbClr val="D70050"/>
                          </a:solidFill>
                          <a:effectLst/>
                          <a:latin typeface="Microsoft JhengHei" charset="-120"/>
                          <a:ea typeface="Microsoft JhengHei" charset="-120"/>
                          <a:cs typeface="Microsoft JhengHei" charset="-120"/>
                        </a:rPr>
                        <a:t>教學方法</a:t>
                      </a:r>
                      <a:r>
                        <a:rPr lang="en-US" sz="2400" b="1" kern="100" dirty="0">
                          <a:solidFill>
                            <a:srgbClr val="D70050"/>
                          </a:solidFill>
                          <a:effectLst/>
                          <a:latin typeface="Microsoft JhengHei" charset="-120"/>
                          <a:ea typeface="Microsoft JhengHei" charset="-120"/>
                          <a:cs typeface="Microsoft JhengHei" charset="-120"/>
                        </a:rPr>
                        <a:t>/</a:t>
                      </a:r>
                      <a:r>
                        <a:rPr lang="zh-TW" sz="2400" b="1" kern="100" dirty="0">
                          <a:solidFill>
                            <a:srgbClr val="D70050"/>
                          </a:solidFill>
                          <a:effectLst/>
                          <a:latin typeface="Microsoft JhengHei" charset="-120"/>
                          <a:ea typeface="Microsoft JhengHei" charset="-120"/>
                          <a:cs typeface="Microsoft JhengHei" charset="-120"/>
                        </a:rPr>
                        <a:t>學習策略舉隅</a:t>
                      </a:r>
                    </a:p>
                  </a:txBody>
                  <a:tcPr marL="68575" marR="68575" marT="0" marB="0" anchor="ctr">
                    <a:lnL w="19050" cap="flat" cmpd="sng" algn="ctr">
                      <a:solidFill>
                        <a:srgbClr val="FF6600"/>
                      </a:solidFill>
                      <a:prstDash val="dash"/>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3078272">
                <a:tc>
                  <a:txBody>
                    <a:bodyPr/>
                    <a:lstStyle/>
                    <a:p>
                      <a:pPr algn="ctr">
                        <a:lnSpc>
                          <a:spcPct val="100000"/>
                        </a:lnSpc>
                        <a:spcAft>
                          <a:spcPts val="0"/>
                        </a:spcAft>
                      </a:pPr>
                      <a:r>
                        <a:rPr lang="zh-TW" altLang="en-US" sz="2600" b="1" i="0" kern="1200" dirty="0">
                          <a:latin typeface="Microsoft JhengHei" charset="-120"/>
                          <a:ea typeface="Microsoft JhengHei" charset="-120"/>
                          <a:cs typeface="Microsoft JhengHei" charset="-120"/>
                        </a:rPr>
                        <a:t>觀察</a:t>
                      </a:r>
                      <a:endParaRPr lang="en-US" altLang="zh-TW" sz="2600" b="1" i="0" kern="1200" dirty="0">
                        <a:latin typeface="Microsoft JhengHei" charset="-120"/>
                        <a:ea typeface="Microsoft JhengHei" charset="-120"/>
                        <a:cs typeface="Microsoft JhengHei" charset="-120"/>
                      </a:endParaRPr>
                    </a:p>
                    <a:p>
                      <a:pPr algn="ctr">
                        <a:lnSpc>
                          <a:spcPct val="100000"/>
                        </a:lnSpc>
                        <a:spcAft>
                          <a:spcPts val="0"/>
                        </a:spcAft>
                      </a:pPr>
                      <a:r>
                        <a:rPr lang="zh-TW" altLang="en-US" sz="2600" b="1" i="0" kern="1200" dirty="0">
                          <a:latin typeface="Microsoft JhengHei" charset="-120"/>
                          <a:ea typeface="Microsoft JhengHei" charset="-120"/>
                          <a:cs typeface="Microsoft JhengHei" charset="-120"/>
                        </a:rPr>
                        <a:t>與</a:t>
                      </a:r>
                      <a:endParaRPr lang="en-US" altLang="zh-TW" sz="2600" b="1" i="0" kern="1200" dirty="0">
                        <a:latin typeface="Microsoft JhengHei" charset="-120"/>
                        <a:ea typeface="Microsoft JhengHei" charset="-120"/>
                        <a:cs typeface="Microsoft JhengHei" charset="-120"/>
                      </a:endParaRPr>
                    </a:p>
                    <a:p>
                      <a:pPr algn="ctr">
                        <a:lnSpc>
                          <a:spcPct val="100000"/>
                        </a:lnSpc>
                        <a:spcAft>
                          <a:spcPts val="0"/>
                        </a:spcAft>
                      </a:pPr>
                      <a:r>
                        <a:rPr lang="zh-TW" altLang="en-US" sz="2600" b="1" i="0" kern="1200" dirty="0">
                          <a:latin typeface="Microsoft JhengHei" charset="-120"/>
                          <a:ea typeface="Microsoft JhengHei" charset="-120"/>
                          <a:cs typeface="Microsoft JhengHei" charset="-120"/>
                        </a:rPr>
                        <a:t>定題</a:t>
                      </a:r>
                      <a:endParaRPr lang="en-US" altLang="zh-TW" sz="2600" b="1" i="0" kern="1200" dirty="0">
                        <a:latin typeface="Microsoft JhengHei" charset="-120"/>
                        <a:ea typeface="Microsoft JhengHei" charset="-120"/>
                        <a:cs typeface="Microsoft JhengHei" charset="-120"/>
                      </a:endParaRPr>
                    </a:p>
                    <a:p>
                      <a:pPr algn="ctr">
                        <a:lnSpc>
                          <a:spcPct val="100000"/>
                        </a:lnSpc>
                        <a:spcAft>
                          <a:spcPts val="0"/>
                        </a:spcAft>
                      </a:pPr>
                      <a:r>
                        <a:rPr lang="zh-TW" altLang="en-US" sz="2600" b="0" kern="1200" dirty="0">
                          <a:latin typeface="Microsoft JhengHei" charset="-120"/>
                          <a:ea typeface="Microsoft JhengHei" charset="-120"/>
                          <a:cs typeface="Microsoft JhengHei" charset="-120"/>
                        </a:rPr>
                        <a:t>（</a:t>
                      </a:r>
                      <a:r>
                        <a:rPr lang="en-US" sz="2600" b="0" kern="1200" dirty="0">
                          <a:latin typeface="Microsoft JhengHei" charset="-120"/>
                          <a:ea typeface="Microsoft JhengHei" charset="-120"/>
                          <a:cs typeface="Microsoft JhengHei" charset="-120"/>
                        </a:rPr>
                        <a:t>2</a:t>
                      </a:r>
                      <a:r>
                        <a:rPr lang="zh-TW" sz="2600" b="0" kern="1200" dirty="0">
                          <a:latin typeface="Microsoft JhengHei" charset="-120"/>
                          <a:ea typeface="Microsoft JhengHei" charset="-120"/>
                          <a:cs typeface="Microsoft JhengHei" charset="-120"/>
                        </a:rPr>
                        <a:t>節</a:t>
                      </a:r>
                      <a:r>
                        <a:rPr lang="zh-TW" altLang="en-US" sz="2600" b="0" kern="1200" dirty="0">
                          <a:latin typeface="Microsoft JhengHei" charset="-120"/>
                          <a:ea typeface="Microsoft JhengHei" charset="-120"/>
                          <a:cs typeface="Microsoft JhengHei" charset="-120"/>
                        </a:rPr>
                        <a:t>）</a:t>
                      </a:r>
                      <a:endParaRPr lang="zh-TW" sz="2600" b="0" kern="1200" dirty="0">
                        <a:solidFill>
                          <a:srgbClr val="002060"/>
                        </a:solidFill>
                        <a:latin typeface="Microsoft JhengHei" charset="-120"/>
                        <a:ea typeface="Microsoft JhengHei" charset="-120"/>
                        <a:cs typeface="Microsoft JhengHei" charset="-120"/>
                      </a:endParaRPr>
                    </a:p>
                  </a:txBody>
                  <a:tcPr marL="68575" marR="68575" marT="0" marB="0" anchor="ctr">
                    <a:lnL w="28575" cap="flat" cmpd="sng" algn="ctr">
                      <a:solidFill>
                        <a:srgbClr val="FF6600"/>
                      </a:solidFill>
                      <a:prstDash val="solid"/>
                      <a:round/>
                      <a:headEnd type="none" w="med" len="med"/>
                      <a:tailEnd type="none" w="med" len="med"/>
                    </a:lnL>
                    <a:lnR w="19050" cap="flat" cmpd="sng" algn="ctr">
                      <a:solidFill>
                        <a:srgbClr val="FF6600"/>
                      </a:solidFill>
                      <a:prstDash val="dash"/>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algn="just">
                        <a:lnSpc>
                          <a:spcPct val="100000"/>
                        </a:lnSpc>
                        <a:spcAft>
                          <a:spcPts val="0"/>
                        </a:spcAft>
                      </a:pPr>
                      <a:r>
                        <a:rPr lang="zh-TW" altLang="en-US" sz="2400" b="1" kern="1200" dirty="0">
                          <a:solidFill>
                            <a:srgbClr val="002060"/>
                          </a:solidFill>
                          <a:latin typeface="Microsoft JhengHei" charset="-120"/>
                          <a:ea typeface="Microsoft JhengHei" charset="-120"/>
                          <a:cs typeface="Microsoft JhengHei" charset="-120"/>
                        </a:rPr>
                        <a:t>自然觀察文本閱讀（結合國語課文）</a:t>
                      </a:r>
                      <a:endParaRPr lang="en-US" altLang="zh-TW" sz="2300" b="1" kern="1200" dirty="0">
                        <a:solidFill>
                          <a:srgbClr val="002060"/>
                        </a:solidFill>
                        <a:latin typeface="Microsoft JhengHei" charset="-120"/>
                        <a:ea typeface="Microsoft JhengHei" charset="-120"/>
                        <a:cs typeface="Microsoft JhengHei" charset="-120"/>
                      </a:endParaRPr>
                    </a:p>
                    <a:p>
                      <a:pPr marL="284400" lvl="0" indent="-180000" algn="l">
                        <a:lnSpc>
                          <a:spcPct val="100000"/>
                        </a:lnSpc>
                        <a:spcAft>
                          <a:spcPts val="1200"/>
                        </a:spcAft>
                        <a:buFont typeface="Arial" pitchFamily="34" charset="0"/>
                        <a:buChar char="•"/>
                      </a:pPr>
                      <a:r>
                        <a:rPr lang="zh-TW" altLang="en-US" sz="2400" kern="1200" dirty="0">
                          <a:latin typeface="Microsoft JhengHei" charset="-120"/>
                          <a:ea typeface="Microsoft JhengHei" charset="-120"/>
                          <a:cs typeface="Microsoft JhengHei" charset="-120"/>
                        </a:rPr>
                        <a:t>瀕臨絕種的動物、蝴蝶生態、鳥類觀察</a:t>
                      </a:r>
                      <a:endParaRPr lang="en-US" altLang="zh-TW" sz="2400" kern="1200" dirty="0">
                        <a:latin typeface="Microsoft JhengHei" charset="-120"/>
                        <a:ea typeface="Microsoft JhengHei" charset="-120"/>
                        <a:cs typeface="Microsoft JhengHei" charset="-120"/>
                      </a:endParaRPr>
                    </a:p>
                    <a:p>
                      <a:pPr marL="285750" lvl="0" indent="-180000" algn="just">
                        <a:lnSpc>
                          <a:spcPct val="100000"/>
                        </a:lnSpc>
                        <a:spcAft>
                          <a:spcPts val="1200"/>
                        </a:spcAft>
                        <a:buFont typeface="Arial" pitchFamily="34" charset="0"/>
                        <a:buChar char="•"/>
                      </a:pPr>
                      <a:r>
                        <a:rPr lang="zh-TW" altLang="en-US" sz="2400" kern="1200" dirty="0">
                          <a:latin typeface="Microsoft JhengHei" charset="-120"/>
                          <a:ea typeface="Microsoft JhengHei" charset="-120"/>
                          <a:cs typeface="Microsoft JhengHei" charset="-120"/>
                        </a:rPr>
                        <a:t>校園或公園的樹、水生植物、行道樹</a:t>
                      </a:r>
                      <a:endParaRPr lang="en-US" altLang="zh-TW" sz="2400" kern="1200" dirty="0">
                        <a:latin typeface="Microsoft JhengHei" charset="-120"/>
                        <a:ea typeface="Microsoft JhengHei" charset="-120"/>
                        <a:cs typeface="Microsoft JhengHei" charset="-12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rgbClr val="002060"/>
                          </a:solidFill>
                          <a:latin typeface="Microsoft JhengHei" charset="-120"/>
                          <a:ea typeface="Microsoft JhengHei" charset="-120"/>
                          <a:cs typeface="Microsoft JhengHei" charset="-120"/>
                        </a:rPr>
                        <a:t>選定探究專題</a:t>
                      </a:r>
                      <a:endParaRPr lang="en-US" altLang="zh-TW" sz="2400" b="1" kern="1200" dirty="0">
                        <a:solidFill>
                          <a:srgbClr val="002060"/>
                        </a:solidFill>
                        <a:latin typeface="Microsoft JhengHei" charset="-120"/>
                        <a:ea typeface="Microsoft JhengHei" charset="-120"/>
                        <a:cs typeface="Microsoft JhengHei" charset="-120"/>
                      </a:endParaRPr>
                    </a:p>
                  </a:txBody>
                  <a:tcPr marL="68575" marR="68575" marT="0" marB="0" anchor="ctr">
                    <a:lnL w="19050" cap="flat" cmpd="sng" algn="ctr">
                      <a:solidFill>
                        <a:srgbClr val="FF6600"/>
                      </a:solidFill>
                      <a:prstDash val="dash"/>
                      <a:round/>
                      <a:headEnd type="none" w="med" len="med"/>
                      <a:tailEnd type="none" w="med" len="med"/>
                    </a:lnL>
                    <a:lnR w="19050" cap="flat" cmpd="sng" algn="ctr">
                      <a:solidFill>
                        <a:srgbClr val="FF6600"/>
                      </a:solidFill>
                      <a:prstDash val="dash"/>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algn="just">
                        <a:lnSpc>
                          <a:spcPct val="100000"/>
                        </a:lnSpc>
                        <a:spcAft>
                          <a:spcPts val="600"/>
                        </a:spcAft>
                      </a:pPr>
                      <a:r>
                        <a:rPr lang="en-US" altLang="zh-TW" sz="2400" b="1" kern="1200" dirty="0">
                          <a:solidFill>
                            <a:srgbClr val="002060"/>
                          </a:solidFill>
                          <a:latin typeface="Microsoft JhengHei" charset="-120"/>
                          <a:ea typeface="Microsoft JhengHei" charset="-120"/>
                          <a:cs typeface="Microsoft JhengHei" charset="-120"/>
                        </a:rPr>
                        <a:t>KWL</a:t>
                      </a:r>
                      <a:r>
                        <a:rPr lang="zh-TW" altLang="en-US" sz="2400" b="1" kern="1200" dirty="0">
                          <a:solidFill>
                            <a:srgbClr val="002060"/>
                          </a:solidFill>
                          <a:latin typeface="Microsoft JhengHei" charset="-120"/>
                          <a:ea typeface="Microsoft JhengHei" charset="-120"/>
                          <a:cs typeface="Microsoft JhengHei" charset="-120"/>
                        </a:rPr>
                        <a:t>、</a:t>
                      </a:r>
                      <a:r>
                        <a:rPr lang="en-US" altLang="zh-TW" sz="2400" b="1" kern="1200" dirty="0">
                          <a:solidFill>
                            <a:srgbClr val="002060"/>
                          </a:solidFill>
                          <a:latin typeface="Microsoft JhengHei" charset="-120"/>
                          <a:ea typeface="Microsoft JhengHei" charset="-120"/>
                          <a:cs typeface="Microsoft JhengHei" charset="-120"/>
                        </a:rPr>
                        <a:t>5W1H</a:t>
                      </a:r>
                      <a:r>
                        <a:rPr lang="zh-TW" altLang="en-US" sz="2400" b="1" kern="1200" dirty="0">
                          <a:solidFill>
                            <a:srgbClr val="002060"/>
                          </a:solidFill>
                          <a:latin typeface="Microsoft JhengHei" charset="-120"/>
                          <a:ea typeface="Microsoft JhengHei" charset="-120"/>
                          <a:cs typeface="Microsoft JhengHei" charset="-120"/>
                        </a:rPr>
                        <a:t>、閱讀理解教學、小組討論</a:t>
                      </a:r>
                      <a:endParaRPr lang="en-US" altLang="zh-TW" sz="2400" b="1" kern="1200" dirty="0">
                        <a:solidFill>
                          <a:srgbClr val="002060"/>
                        </a:solidFill>
                        <a:latin typeface="Microsoft JhengHei" charset="-120"/>
                        <a:ea typeface="Microsoft JhengHei" charset="-120"/>
                        <a:cs typeface="Microsoft JhengHei" charset="-120"/>
                      </a:endParaRPr>
                    </a:p>
                    <a:p>
                      <a:pPr algn="just">
                        <a:lnSpc>
                          <a:spcPct val="100000"/>
                        </a:lnSpc>
                        <a:spcAft>
                          <a:spcPts val="0"/>
                        </a:spcAft>
                      </a:pPr>
                      <a:r>
                        <a:rPr lang="zh-TW" altLang="en-US" sz="2400" b="1" kern="1200" dirty="0">
                          <a:solidFill>
                            <a:srgbClr val="FF6600"/>
                          </a:solidFill>
                          <a:latin typeface="Microsoft JhengHei" charset="-120"/>
                          <a:ea typeface="Microsoft JhengHei" charset="-120"/>
                          <a:cs typeface="Microsoft JhengHei" charset="-120"/>
                        </a:rPr>
                        <a:t>參考之國語課文</a:t>
                      </a:r>
                      <a:r>
                        <a:rPr lang="zh-TW" altLang="en-US" sz="2400" kern="1200" dirty="0">
                          <a:solidFill>
                            <a:srgbClr val="002060"/>
                          </a:solidFill>
                          <a:latin typeface="Microsoft JhengHei" charset="-120"/>
                          <a:ea typeface="Microsoft JhengHei" charset="-120"/>
                          <a:cs typeface="Microsoft JhengHei" charset="-120"/>
                        </a:rPr>
                        <a:t>：</a:t>
                      </a:r>
                      <a:endParaRPr lang="en-US" altLang="zh-TW" sz="2400" kern="1200" dirty="0">
                        <a:solidFill>
                          <a:srgbClr val="002060"/>
                        </a:solidFill>
                        <a:latin typeface="Microsoft JhengHei" charset="-120"/>
                        <a:ea typeface="Microsoft JhengHei" charset="-120"/>
                        <a:cs typeface="Microsoft JhengHei" charset="-120"/>
                      </a:endParaRPr>
                    </a:p>
                    <a:p>
                      <a:pPr marL="285750" indent="-180000" algn="just">
                        <a:lnSpc>
                          <a:spcPct val="100000"/>
                        </a:lnSpc>
                        <a:spcBef>
                          <a:spcPts val="600"/>
                        </a:spcBef>
                        <a:spcAft>
                          <a:spcPts val="1200"/>
                        </a:spcAft>
                        <a:buFont typeface="Arial" pitchFamily="34" charset="0"/>
                        <a:buChar char="•"/>
                      </a:pPr>
                      <a:r>
                        <a:rPr lang="zh-TW" altLang="en-US" sz="2200" kern="1200" dirty="0">
                          <a:latin typeface="Microsoft JhengHei" charset="-120"/>
                          <a:ea typeface="Microsoft JhengHei" charset="-120"/>
                          <a:cs typeface="Microsoft JhengHei" charset="-120"/>
                        </a:rPr>
                        <a:t>尋找石虎的女孩、珍珠光彩的蝴蝶夢、溪谷間的野鳥</a:t>
                      </a:r>
                      <a:endParaRPr lang="en-US" altLang="zh-TW" sz="2200" kern="1200" dirty="0">
                        <a:latin typeface="Microsoft JhengHei" charset="-120"/>
                        <a:ea typeface="Microsoft JhengHei" charset="-120"/>
                        <a:cs typeface="Microsoft JhengHei" charset="-120"/>
                      </a:endParaRPr>
                    </a:p>
                    <a:p>
                      <a:pPr marL="285750" indent="-180000" algn="just">
                        <a:lnSpc>
                          <a:spcPct val="100000"/>
                        </a:lnSpc>
                        <a:spcAft>
                          <a:spcPts val="0"/>
                        </a:spcAft>
                        <a:buFont typeface="Arial" pitchFamily="34" charset="0"/>
                        <a:buChar char="•"/>
                      </a:pPr>
                      <a:r>
                        <a:rPr lang="zh-TW" altLang="en-US" sz="2200" kern="1200" dirty="0">
                          <a:latin typeface="Microsoft JhengHei" charset="-120"/>
                          <a:ea typeface="Microsoft JhengHei" charset="-120"/>
                          <a:cs typeface="Microsoft JhengHei" charset="-120"/>
                        </a:rPr>
                        <a:t>樹的語言、一池子的綠、窗口邊的臺灣欒樹</a:t>
                      </a:r>
                      <a:endParaRPr lang="zh-TW" altLang="en-US" sz="2200" b="1" kern="1200" dirty="0">
                        <a:solidFill>
                          <a:srgbClr val="002060"/>
                        </a:solidFill>
                        <a:latin typeface="Microsoft JhengHei" charset="-120"/>
                        <a:ea typeface="Microsoft JhengHei" charset="-120"/>
                        <a:cs typeface="Microsoft JhengHei" charset="-120"/>
                      </a:endParaRPr>
                    </a:p>
                  </a:txBody>
                  <a:tcPr marL="68575" marR="68575" marT="0" marB="0" anchor="ctr">
                    <a:lnL w="19050" cap="flat" cmpd="sng" algn="ctr">
                      <a:solidFill>
                        <a:srgbClr val="FF6600"/>
                      </a:solidFill>
                      <a:prstDash val="dash"/>
                      <a:round/>
                      <a:headEnd type="none" w="med" len="med"/>
                      <a:tailEnd type="none" w="med" len="med"/>
                    </a:lnL>
                    <a:lnR w="28575" cap="flat" cmpd="sng" algn="ctr">
                      <a:solidFill>
                        <a:srgbClr val="FF6600"/>
                      </a:solidFill>
                      <a:prstDash val="solid"/>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
        <p:nvSpPr>
          <p:cNvPr id="4" name="標題 1">
            <a:extLst>
              <a:ext uri="{FF2B5EF4-FFF2-40B4-BE49-F238E27FC236}">
                <a16:creationId xmlns:a16="http://schemas.microsoft.com/office/drawing/2014/main" xmlns="" id="{7E760408-DBD5-4991-97C3-FA815E2A1BEA}"/>
              </a:ext>
            </a:extLst>
          </p:cNvPr>
          <p:cNvSpPr txBox="1">
            <a:spLocks/>
          </p:cNvSpPr>
          <p:nvPr/>
        </p:nvSpPr>
        <p:spPr>
          <a:xfrm>
            <a:off x="468313" y="111125"/>
            <a:ext cx="8280400" cy="960438"/>
          </a:xfrm>
          <a:prstGeom prst="rect">
            <a:avLst/>
          </a:prstGeom>
        </p:spPr>
        <p:txBody>
          <a:bodyPr anchor="ctr">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lnSpc>
                <a:spcPct val="100000"/>
              </a:lnSpc>
              <a:spcBef>
                <a:spcPts val="0"/>
              </a:spcBef>
              <a:spcAft>
                <a:spcPts val="0"/>
              </a:spcAft>
              <a:defRPr/>
            </a:pPr>
            <a:r>
              <a:rPr kumimoji="0" lang="zh-TW" altLang="en-US" sz="3900" b="1" dirty="0">
                <a:solidFill>
                  <a:srgbClr val="D70050"/>
                </a:solidFill>
                <a:latin typeface="微軟正黑體" panose="020B0604030504040204" pitchFamily="34" charset="-120"/>
                <a:ea typeface="微軟正黑體" panose="020B0604030504040204" pitchFamily="34" charset="-120"/>
              </a:rPr>
              <a:t>三、統整性主題</a:t>
            </a:r>
            <a:r>
              <a:rPr kumimoji="0" lang="en-US" altLang="zh-TW" sz="3900" b="1" dirty="0">
                <a:solidFill>
                  <a:srgbClr val="D70050"/>
                </a:solidFill>
                <a:latin typeface="微軟正黑體" panose="020B0604030504040204" pitchFamily="34" charset="-120"/>
                <a:ea typeface="微軟正黑體" panose="020B0604030504040204" pitchFamily="34" charset="-120"/>
              </a:rPr>
              <a:t>/</a:t>
            </a:r>
            <a:r>
              <a:rPr kumimoji="0" lang="zh-TW" altLang="en-US" sz="3900" b="1" dirty="0">
                <a:solidFill>
                  <a:srgbClr val="D70050"/>
                </a:solidFill>
                <a:latin typeface="微軟正黑體" panose="020B0604030504040204" pitchFamily="34" charset="-120"/>
                <a:ea typeface="微軟正黑體" panose="020B0604030504040204" pitchFamily="34" charset="-120"/>
              </a:rPr>
              <a:t>專題</a:t>
            </a:r>
            <a:r>
              <a:rPr kumimoji="0" lang="en-US" altLang="zh-TW" sz="3900" b="1" dirty="0">
                <a:solidFill>
                  <a:srgbClr val="D70050"/>
                </a:solidFill>
                <a:latin typeface="微軟正黑體" panose="020B0604030504040204" pitchFamily="34" charset="-120"/>
                <a:ea typeface="微軟正黑體" panose="020B0604030504040204" pitchFamily="34" charset="-120"/>
              </a:rPr>
              <a:t>/</a:t>
            </a:r>
            <a:r>
              <a:rPr kumimoji="0" lang="zh-TW" altLang="en-US" sz="39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3900" b="1" dirty="0">
              <a:solidFill>
                <a:srgbClr val="D70050"/>
              </a:solidFill>
              <a:latin typeface="微軟正黑體" panose="020B0604030504040204" pitchFamily="34" charset="-120"/>
              <a:ea typeface="微軟正黑體" panose="020B0604030504040204" pitchFamily="34" charset="-120"/>
            </a:endParaRPr>
          </a:p>
          <a:p>
            <a:pPr fontAlgn="auto">
              <a:lnSpc>
                <a:spcPct val="100000"/>
              </a:lnSpc>
              <a:spcBef>
                <a:spcPts val="0"/>
              </a:spcBef>
              <a:spcAft>
                <a:spcPts val="0"/>
              </a:spcAft>
              <a:defRPr/>
            </a:pPr>
            <a:r>
              <a:rPr kumimoji="0" lang="en-US" altLang="zh-TW" sz="3200" b="1" dirty="0">
                <a:solidFill>
                  <a:srgbClr val="0000FF"/>
                </a:solidFill>
                <a:latin typeface="微軟正黑體" panose="020B0604030504040204" pitchFamily="34" charset="-120"/>
                <a:ea typeface="微軟正黑體" panose="020B0604030504040204" pitchFamily="34" charset="-120"/>
              </a:rPr>
              <a:t>  </a:t>
            </a:r>
            <a:r>
              <a:rPr kumimoji="0" lang="zh-TW" altLang="en-US" sz="3200" b="1" dirty="0">
                <a:solidFill>
                  <a:srgbClr val="0000FF"/>
                </a:solidFill>
                <a:latin typeface="微軟正黑體" panose="020B0604030504040204" pitchFamily="34" charset="-120"/>
                <a:ea typeface="微軟正黑體" panose="020B0604030504040204" pitchFamily="34" charset="-120"/>
              </a:rPr>
              <a:t>           </a:t>
            </a:r>
            <a:r>
              <a:rPr kumimoji="0" lang="en-US" altLang="zh-TW" sz="3200" b="1" dirty="0">
                <a:solidFill>
                  <a:srgbClr val="0000FF"/>
                </a:solidFill>
                <a:latin typeface="微軟正黑體" panose="020B0604030504040204" pitchFamily="34" charset="-120"/>
                <a:ea typeface="微軟正黑體" panose="020B0604030504040204" pitchFamily="34" charset="-120"/>
              </a:rPr>
              <a:t>—</a:t>
            </a:r>
            <a:r>
              <a:rPr kumimoji="0" lang="zh-TW" altLang="en-US" sz="3200" b="1" dirty="0">
                <a:solidFill>
                  <a:srgbClr val="0000FF"/>
                </a:solidFill>
                <a:latin typeface="微軟正黑體" panose="020B0604030504040204" pitchFamily="34" charset="-120"/>
                <a:ea typeface="微軟正黑體" panose="020B0604030504040204" pitchFamily="34" charset="-120"/>
              </a:rPr>
              <a:t>自然觀察家的閱讀探究</a:t>
            </a:r>
            <a:r>
              <a:rPr kumimoji="0" lang="en-US" altLang="zh-TW" sz="3200" b="1" dirty="0">
                <a:solidFill>
                  <a:srgbClr val="0000FF"/>
                </a:solidFill>
                <a:latin typeface="微軟正黑體" panose="020B0604030504040204" pitchFamily="34" charset="-120"/>
                <a:ea typeface="微軟正黑體" panose="020B0604030504040204" pitchFamily="34" charset="-120"/>
              </a:rPr>
              <a:t>—Ⅳ</a:t>
            </a:r>
            <a:endParaRPr kumimoji="0" lang="zh-TW" altLang="en-US" sz="3200"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xmlns="" id="{98BF4009-A81B-42B5-8781-FE2BF30036F5}"/>
              </a:ext>
            </a:extLst>
          </p:cNvPr>
          <p:cNvGraphicFramePr>
            <a:graphicFrameLocks noGrp="1"/>
          </p:cNvGraphicFramePr>
          <p:nvPr/>
        </p:nvGraphicFramePr>
        <p:xfrm>
          <a:off x="250825" y="1052513"/>
          <a:ext cx="8602663" cy="5253037"/>
        </p:xfrm>
        <a:graphic>
          <a:graphicData uri="http://schemas.openxmlformats.org/drawingml/2006/table">
            <a:tbl>
              <a:tblPr firstRow="1" firstCol="1" bandRow="1">
                <a:tableStyleId>{2D5ABB26-0587-4C30-8999-92F81FD0307C}</a:tableStyleId>
              </a:tblPr>
              <a:tblGrid>
                <a:gridCol w="1472921">
                  <a:extLst>
                    <a:ext uri="{9D8B030D-6E8A-4147-A177-3AD203B41FA5}">
                      <a16:colId xmlns:a16="http://schemas.microsoft.com/office/drawing/2014/main" xmlns="" val="20000"/>
                    </a:ext>
                  </a:extLst>
                </a:gridCol>
                <a:gridCol w="4897196">
                  <a:extLst>
                    <a:ext uri="{9D8B030D-6E8A-4147-A177-3AD203B41FA5}">
                      <a16:colId xmlns:a16="http://schemas.microsoft.com/office/drawing/2014/main" xmlns="" val="20001"/>
                    </a:ext>
                  </a:extLst>
                </a:gridCol>
                <a:gridCol w="2232546">
                  <a:extLst>
                    <a:ext uri="{9D8B030D-6E8A-4147-A177-3AD203B41FA5}">
                      <a16:colId xmlns:a16="http://schemas.microsoft.com/office/drawing/2014/main" xmlns="" val="20002"/>
                    </a:ext>
                  </a:extLst>
                </a:gridCol>
              </a:tblGrid>
              <a:tr h="731641">
                <a:tc>
                  <a:txBody>
                    <a:bodyPr/>
                    <a:lstStyle/>
                    <a:p>
                      <a:pPr algn="ctr">
                        <a:lnSpc>
                          <a:spcPct val="100000"/>
                        </a:lnSpc>
                        <a:spcAft>
                          <a:spcPts val="0"/>
                        </a:spcAft>
                      </a:pPr>
                      <a:r>
                        <a:rPr lang="zh-TW" sz="2400" b="1" kern="100" dirty="0">
                          <a:solidFill>
                            <a:srgbClr val="D70050"/>
                          </a:solidFill>
                          <a:effectLst/>
                          <a:latin typeface="Microsoft JhengHei" charset="-120"/>
                          <a:ea typeface="Microsoft JhengHei" charset="-120"/>
                          <a:cs typeface="Microsoft JhengHei" charset="-120"/>
                        </a:rPr>
                        <a:t>探究歷程</a:t>
                      </a:r>
                    </a:p>
                  </a:txBody>
                  <a:tcPr marL="68589" marR="68589" marT="0" marB="0" anchor="ctr">
                    <a:lnL w="28575" cap="flat" cmpd="sng" algn="ctr">
                      <a:solidFill>
                        <a:srgbClr val="FF6600"/>
                      </a:solidFill>
                      <a:prstDash val="solid"/>
                      <a:round/>
                      <a:headEnd type="none" w="med" len="med"/>
                      <a:tailEnd type="none" w="med" len="med"/>
                    </a:lnL>
                    <a:lnR w="19050" cap="flat" cmpd="sng" algn="ctr">
                      <a:solidFill>
                        <a:srgbClr val="FF6600"/>
                      </a:solidFill>
                      <a:prstDash val="dash"/>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altLang="en-US" sz="2400" b="1" kern="100" dirty="0">
                          <a:solidFill>
                            <a:srgbClr val="D70050"/>
                          </a:solidFill>
                          <a:effectLst/>
                          <a:latin typeface="Microsoft JhengHei" charset="-120"/>
                          <a:ea typeface="Microsoft JhengHei" charset="-120"/>
                          <a:cs typeface="Microsoft JhengHei" charset="-120"/>
                        </a:rPr>
                        <a:t>探究表現</a:t>
                      </a:r>
                      <a:endParaRPr lang="zh-TW" sz="2400" b="1" kern="100" dirty="0">
                        <a:solidFill>
                          <a:srgbClr val="D70050"/>
                        </a:solidFill>
                        <a:effectLst/>
                        <a:latin typeface="Microsoft JhengHei" charset="-120"/>
                        <a:ea typeface="Microsoft JhengHei" charset="-120"/>
                        <a:cs typeface="Microsoft JhengHei" charset="-120"/>
                      </a:endParaRPr>
                    </a:p>
                  </a:txBody>
                  <a:tcPr marL="68589" marR="68589" marT="0" marB="0" anchor="ctr">
                    <a:lnL w="19050" cap="flat" cmpd="sng" algn="ctr">
                      <a:solidFill>
                        <a:srgbClr val="FF6600"/>
                      </a:solidFill>
                      <a:prstDash val="dash"/>
                      <a:round/>
                      <a:headEnd type="none" w="med" len="med"/>
                      <a:tailEnd type="none" w="med" len="med"/>
                    </a:lnL>
                    <a:lnR w="19050" cap="flat" cmpd="sng" algn="ctr">
                      <a:solidFill>
                        <a:srgbClr val="FF6600"/>
                      </a:solidFill>
                      <a:prstDash val="dash"/>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sz="2400" b="1" kern="100" dirty="0">
                          <a:solidFill>
                            <a:srgbClr val="D70050"/>
                          </a:solidFill>
                          <a:effectLst/>
                          <a:latin typeface="Microsoft JhengHei" charset="-120"/>
                          <a:ea typeface="Microsoft JhengHei" charset="-120"/>
                          <a:cs typeface="Microsoft JhengHei" charset="-120"/>
                        </a:rPr>
                        <a:t>教學方法</a:t>
                      </a:r>
                      <a:r>
                        <a:rPr lang="en-US" sz="2400" b="1" kern="100" dirty="0">
                          <a:solidFill>
                            <a:srgbClr val="D70050"/>
                          </a:solidFill>
                          <a:effectLst/>
                          <a:latin typeface="Microsoft JhengHei" charset="-120"/>
                          <a:ea typeface="Microsoft JhengHei" charset="-120"/>
                          <a:cs typeface="Microsoft JhengHei" charset="-120"/>
                        </a:rPr>
                        <a:t>/</a:t>
                      </a:r>
                    </a:p>
                    <a:p>
                      <a:pPr algn="ctr">
                        <a:lnSpc>
                          <a:spcPct val="100000"/>
                        </a:lnSpc>
                        <a:spcAft>
                          <a:spcPts val="0"/>
                        </a:spcAft>
                      </a:pPr>
                      <a:r>
                        <a:rPr lang="zh-TW" sz="2400" b="1" kern="100" dirty="0">
                          <a:solidFill>
                            <a:srgbClr val="D70050"/>
                          </a:solidFill>
                          <a:effectLst/>
                          <a:latin typeface="Microsoft JhengHei" charset="-120"/>
                          <a:ea typeface="Microsoft JhengHei" charset="-120"/>
                          <a:cs typeface="Microsoft JhengHei" charset="-120"/>
                        </a:rPr>
                        <a:t>學習策略舉隅</a:t>
                      </a:r>
                    </a:p>
                  </a:txBody>
                  <a:tcPr marL="68589" marR="68589" marT="0" marB="0" anchor="ctr">
                    <a:lnL w="19050" cap="flat" cmpd="sng" algn="ctr">
                      <a:solidFill>
                        <a:srgbClr val="FF6600"/>
                      </a:solidFill>
                      <a:prstDash val="dash"/>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19050" cap="flat" cmpd="sng" algn="ctr">
                      <a:solidFill>
                        <a:srgbClr val="FF6600"/>
                      </a:solidFill>
                      <a:prstDash val="dash"/>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45213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600" b="1" i="0" kern="1200" dirty="0">
                          <a:solidFill>
                            <a:schemeClr val="tx1"/>
                          </a:solidFill>
                          <a:latin typeface="Microsoft JhengHei" charset="-120"/>
                          <a:ea typeface="Microsoft JhengHei" charset="-120"/>
                          <a:cs typeface="Microsoft JhengHei" charset="-120"/>
                        </a:rPr>
                        <a:t>計畫</a:t>
                      </a:r>
                      <a:endParaRPr lang="en-US" altLang="zh-TW" sz="2600" b="1" i="0" kern="1200" dirty="0">
                        <a:solidFill>
                          <a:schemeClr val="tx1"/>
                        </a:solidFill>
                        <a:latin typeface="Microsoft JhengHei" charset="-120"/>
                        <a:ea typeface="Microsoft JhengHei" charset="-120"/>
                        <a:cs typeface="Microsoft JhengHei"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600" b="1" i="0" kern="1200" dirty="0">
                          <a:solidFill>
                            <a:schemeClr val="tx1"/>
                          </a:solidFill>
                          <a:latin typeface="Microsoft JhengHei" charset="-120"/>
                          <a:ea typeface="Microsoft JhengHei" charset="-120"/>
                          <a:cs typeface="Microsoft JhengHei" charset="-120"/>
                        </a:rPr>
                        <a:t>與</a:t>
                      </a:r>
                      <a:endParaRPr lang="en-US" altLang="zh-TW" sz="2600" b="1" i="0" kern="1200" dirty="0">
                        <a:solidFill>
                          <a:schemeClr val="tx1"/>
                        </a:solidFill>
                        <a:latin typeface="Microsoft JhengHei" charset="-120"/>
                        <a:ea typeface="Microsoft JhengHei" charset="-120"/>
                        <a:cs typeface="Microsoft JhengHei"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600" b="1" i="0" kern="1200" dirty="0">
                          <a:solidFill>
                            <a:schemeClr val="tx1"/>
                          </a:solidFill>
                          <a:latin typeface="Microsoft JhengHei" charset="-120"/>
                          <a:ea typeface="Microsoft JhengHei" charset="-120"/>
                          <a:cs typeface="Microsoft JhengHei" charset="-120"/>
                        </a:rPr>
                        <a:t>執行</a:t>
                      </a:r>
                      <a:endParaRPr lang="en-US" altLang="zh-TW" sz="2600" b="1" i="0" kern="1200" dirty="0">
                        <a:solidFill>
                          <a:schemeClr val="tx1"/>
                        </a:solidFill>
                        <a:latin typeface="Microsoft JhengHei" charset="-120"/>
                        <a:ea typeface="Microsoft JhengHei" charset="-120"/>
                        <a:cs typeface="Microsoft JhengHei"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600" b="0" kern="1200" dirty="0">
                          <a:solidFill>
                            <a:schemeClr val="tx1"/>
                          </a:solidFill>
                          <a:latin typeface="Microsoft JhengHei" charset="-120"/>
                          <a:ea typeface="Microsoft JhengHei" charset="-120"/>
                          <a:cs typeface="Microsoft JhengHei" charset="-120"/>
                        </a:rPr>
                        <a:t>（</a:t>
                      </a:r>
                      <a:r>
                        <a:rPr lang="en-US" altLang="zh-TW" sz="2600" b="0" kern="1200" dirty="0">
                          <a:solidFill>
                            <a:schemeClr val="tx1"/>
                          </a:solidFill>
                          <a:latin typeface="Microsoft JhengHei" charset="-120"/>
                          <a:ea typeface="Microsoft JhengHei" charset="-120"/>
                          <a:cs typeface="Microsoft JhengHei" charset="-120"/>
                        </a:rPr>
                        <a:t>3</a:t>
                      </a:r>
                      <a:r>
                        <a:rPr lang="zh-TW" altLang="zh-TW" sz="2600" b="0" kern="1200" dirty="0">
                          <a:solidFill>
                            <a:schemeClr val="tx1"/>
                          </a:solidFill>
                          <a:latin typeface="Microsoft JhengHei" charset="-120"/>
                          <a:ea typeface="Microsoft JhengHei" charset="-120"/>
                          <a:cs typeface="Microsoft JhengHei" charset="-120"/>
                        </a:rPr>
                        <a:t>節</a:t>
                      </a:r>
                      <a:r>
                        <a:rPr lang="zh-TW" altLang="en-US" sz="2600" b="0" kern="1200" dirty="0">
                          <a:solidFill>
                            <a:schemeClr val="tx1"/>
                          </a:solidFill>
                          <a:latin typeface="Microsoft JhengHei" charset="-120"/>
                          <a:ea typeface="Microsoft JhengHei" charset="-120"/>
                          <a:cs typeface="Microsoft JhengHei" charset="-120"/>
                        </a:rPr>
                        <a:t>）</a:t>
                      </a:r>
                      <a:endParaRPr lang="zh-TW" altLang="zh-TW" sz="2600" b="0" kern="1200" dirty="0">
                        <a:solidFill>
                          <a:schemeClr val="tx1"/>
                        </a:solidFill>
                        <a:latin typeface="Microsoft JhengHei" charset="-120"/>
                        <a:ea typeface="Microsoft JhengHei" charset="-120"/>
                        <a:cs typeface="Microsoft JhengHei" charset="-120"/>
                      </a:endParaRPr>
                    </a:p>
                    <a:p>
                      <a:pPr algn="ctr">
                        <a:lnSpc>
                          <a:spcPct val="100000"/>
                        </a:lnSpc>
                        <a:spcAft>
                          <a:spcPts val="0"/>
                        </a:spcAft>
                      </a:pPr>
                      <a:endParaRPr lang="zh-TW" sz="2300" b="0" kern="1200" dirty="0">
                        <a:solidFill>
                          <a:srgbClr val="002060"/>
                        </a:solidFill>
                        <a:latin typeface="Microsoft JhengHei" charset="-120"/>
                        <a:ea typeface="Microsoft JhengHei" charset="-120"/>
                        <a:cs typeface="Microsoft JhengHei" charset="-120"/>
                      </a:endParaRPr>
                    </a:p>
                  </a:txBody>
                  <a:tcPr marL="68589" marR="68589" marT="0" marB="0" anchor="ctr">
                    <a:lnL w="28575" cap="flat" cmpd="sng" algn="ctr">
                      <a:solidFill>
                        <a:srgbClr val="FF6600"/>
                      </a:solidFill>
                      <a:prstDash val="solid"/>
                      <a:round/>
                      <a:headEnd type="none" w="med" len="med"/>
                      <a:tailEnd type="none" w="med" len="med"/>
                    </a:lnL>
                    <a:lnR w="19050" cap="flat" cmpd="sng" algn="ctr">
                      <a:solidFill>
                        <a:srgbClr val="FF6600"/>
                      </a:solidFill>
                      <a:prstDash val="dash"/>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TW" altLang="en-US" sz="2400" b="1" kern="1200" dirty="0">
                          <a:solidFill>
                            <a:srgbClr val="002060"/>
                          </a:solidFill>
                          <a:latin typeface="Microsoft JhengHei" charset="-120"/>
                          <a:ea typeface="Microsoft JhengHei" charset="-120"/>
                          <a:cs typeface="Microsoft JhengHei" charset="-120"/>
                        </a:rPr>
                        <a:t>探究目的</a:t>
                      </a:r>
                      <a:endParaRPr lang="en-US" altLang="zh-TW" sz="2400" b="1" kern="1200" dirty="0">
                        <a:solidFill>
                          <a:srgbClr val="002060"/>
                        </a:solidFill>
                        <a:latin typeface="Microsoft JhengHei" charset="-120"/>
                        <a:ea typeface="Microsoft JhengHei" charset="-120"/>
                        <a:cs typeface="Microsoft JhengHei" charset="-12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300" kern="1200" dirty="0">
                          <a:latin typeface="Microsoft JhengHei" charset="-120"/>
                          <a:ea typeface="Microsoft JhengHei" charset="-120"/>
                          <a:cs typeface="Microsoft JhengHei" charset="-120"/>
                        </a:rPr>
                        <a:t>區分文本中的事實和觀點，驗證文本陳述的事實，或對探究專題有進一步的了解。</a:t>
                      </a:r>
                      <a:endParaRPr lang="en-US" altLang="zh-TW" sz="2300" kern="1200" dirty="0">
                        <a:latin typeface="Microsoft JhengHei" charset="-120"/>
                        <a:ea typeface="Microsoft JhengHei" charset="-120"/>
                        <a:cs typeface="Microsoft JhengHei" charset="-120"/>
                      </a:endParaRPr>
                    </a:p>
                    <a:p>
                      <a:pPr marL="0" marR="0" lvl="0" indent="0" algn="just" defTabSz="914400" rtl="0" eaLnBrk="1" fontAlgn="auto" latinLnBrk="0" hangingPunct="1">
                        <a:lnSpc>
                          <a:spcPct val="100000"/>
                        </a:lnSpc>
                        <a:spcBef>
                          <a:spcPts val="1000"/>
                        </a:spcBef>
                        <a:spcAft>
                          <a:spcPts val="0"/>
                        </a:spcAft>
                        <a:buClrTx/>
                        <a:buSzTx/>
                        <a:buFontTx/>
                        <a:buNone/>
                        <a:tabLst/>
                        <a:defRPr/>
                      </a:pPr>
                      <a:r>
                        <a:rPr lang="zh-TW" altLang="en-US" sz="2400" b="1" kern="1200" dirty="0">
                          <a:solidFill>
                            <a:srgbClr val="002060"/>
                          </a:solidFill>
                          <a:latin typeface="Microsoft JhengHei" charset="-120"/>
                          <a:ea typeface="Microsoft JhengHei" charset="-120"/>
                          <a:cs typeface="Microsoft JhengHei" charset="-120"/>
                        </a:rPr>
                        <a:t>選定探究方法</a:t>
                      </a:r>
                      <a:endParaRPr lang="en-US" altLang="zh-TW" sz="2400" b="1" kern="1200" dirty="0">
                        <a:solidFill>
                          <a:srgbClr val="002060"/>
                        </a:solidFill>
                        <a:latin typeface="Microsoft JhengHei" charset="-120"/>
                        <a:ea typeface="Microsoft JhengHei" charset="-120"/>
                        <a:cs typeface="Microsoft JhengHei" charset="-120"/>
                      </a:endParaRP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300" kern="1200" dirty="0">
                          <a:latin typeface="Microsoft JhengHei" charset="-120"/>
                          <a:ea typeface="Microsoft JhengHei" charset="-120"/>
                          <a:cs typeface="Microsoft JhengHei" charset="-120"/>
                        </a:rPr>
                        <a:t>資料蒐查</a:t>
                      </a:r>
                      <a:endParaRPr lang="en-US" altLang="zh-TW" sz="2300" kern="1200" dirty="0">
                        <a:latin typeface="Microsoft JhengHei" charset="-120"/>
                        <a:ea typeface="Microsoft JhengHei" charset="-120"/>
                        <a:cs typeface="Microsoft JhengHei" charset="-120"/>
                      </a:endParaRPr>
                    </a:p>
                    <a:p>
                      <a:pPr marL="285750" marR="0" lvl="0" indent="-285750" algn="l" defTabSz="914400" rtl="0" eaLnBrk="1" fontAlgn="auto" latinLnBrk="0" hangingPunct="1">
                        <a:lnSpc>
                          <a:spcPct val="100000"/>
                        </a:lnSpc>
                        <a:spcBef>
                          <a:spcPts val="300"/>
                        </a:spcBef>
                        <a:spcAft>
                          <a:spcPts val="0"/>
                        </a:spcAft>
                        <a:buClrTx/>
                        <a:buSzTx/>
                        <a:buFont typeface="Arial" pitchFamily="34" charset="0"/>
                        <a:buChar char="•"/>
                        <a:tabLst/>
                        <a:defRPr/>
                      </a:pPr>
                      <a:r>
                        <a:rPr lang="zh-TW" altLang="en-US" sz="2300" kern="1200" dirty="0">
                          <a:latin typeface="Microsoft JhengHei" charset="-120"/>
                          <a:ea typeface="Microsoft JhengHei" charset="-120"/>
                          <a:cs typeface="Microsoft JhengHei" charset="-120"/>
                        </a:rPr>
                        <a:t>觀察或實驗</a:t>
                      </a:r>
                      <a:endParaRPr lang="en-US" altLang="zh-TW" sz="2300" kern="1200" dirty="0">
                        <a:latin typeface="Microsoft JhengHei" charset="-120"/>
                        <a:ea typeface="Microsoft JhengHei" charset="-120"/>
                        <a:cs typeface="Microsoft JhengHei" charset="-120"/>
                      </a:endParaRPr>
                    </a:p>
                    <a:p>
                      <a:pPr marL="0" marR="0" lvl="0" indent="0" algn="just" defTabSz="914400" rtl="0" eaLnBrk="1" fontAlgn="auto" latinLnBrk="0" hangingPunct="1">
                        <a:lnSpc>
                          <a:spcPct val="100000"/>
                        </a:lnSpc>
                        <a:spcBef>
                          <a:spcPts val="1000"/>
                        </a:spcBef>
                        <a:spcAft>
                          <a:spcPts val="0"/>
                        </a:spcAft>
                        <a:buClrTx/>
                        <a:buSzTx/>
                        <a:buFontTx/>
                        <a:buNone/>
                        <a:tabLst/>
                        <a:defRPr/>
                      </a:pPr>
                      <a:r>
                        <a:rPr lang="zh-TW" altLang="en-US" sz="2400" b="1" kern="1200" dirty="0">
                          <a:solidFill>
                            <a:srgbClr val="002060"/>
                          </a:solidFill>
                          <a:latin typeface="Microsoft JhengHei" charset="-120"/>
                          <a:ea typeface="Microsoft JhengHei" charset="-120"/>
                          <a:cs typeface="Microsoft JhengHei" charset="-120"/>
                        </a:rPr>
                        <a:t>執行探究活動</a:t>
                      </a:r>
                      <a:endParaRPr lang="en-US" altLang="zh-TW" sz="2400" b="1" kern="1200" dirty="0">
                        <a:solidFill>
                          <a:srgbClr val="002060"/>
                        </a:solidFill>
                        <a:latin typeface="Microsoft JhengHei" charset="-120"/>
                        <a:ea typeface="Microsoft JhengHei" charset="-120"/>
                        <a:cs typeface="Microsoft JhengHei" charset="-120"/>
                      </a:endParaRPr>
                    </a:p>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zh-TW" altLang="en-US" sz="2200" kern="1200" dirty="0">
                          <a:latin typeface="Microsoft JhengHei" charset="-120"/>
                          <a:ea typeface="Microsoft JhengHei" charset="-120"/>
                          <a:cs typeface="Microsoft JhengHei" charset="-120"/>
                        </a:rPr>
                        <a:t>資料蒐查</a:t>
                      </a:r>
                      <a:r>
                        <a:rPr lang="en-US" altLang="zh-TW" sz="2200" kern="1200" dirty="0">
                          <a:latin typeface="Microsoft JhengHei" charset="-120"/>
                          <a:ea typeface="Microsoft JhengHei" charset="-120"/>
                          <a:cs typeface="Microsoft JhengHei" charset="-120"/>
                        </a:rPr>
                        <a:t>:</a:t>
                      </a:r>
                      <a:r>
                        <a:rPr lang="zh-TW" altLang="en-US" sz="2200" kern="1200" dirty="0">
                          <a:latin typeface="Microsoft JhengHei" charset="-120"/>
                          <a:ea typeface="Microsoft JhengHei" charset="-120"/>
                          <a:cs typeface="Microsoft JhengHei" charset="-120"/>
                        </a:rPr>
                        <a:t>提出探究問題、蒐集多元資料、記錄資料的重點和來源。</a:t>
                      </a:r>
                      <a:endParaRPr lang="en-US" altLang="zh-TW" sz="2200" kern="1200" dirty="0">
                        <a:latin typeface="Microsoft JhengHei" charset="-120"/>
                        <a:ea typeface="Microsoft JhengHei" charset="-120"/>
                        <a:cs typeface="Microsoft JhengHei" charset="-120"/>
                      </a:endParaRPr>
                    </a:p>
                    <a:p>
                      <a:pPr marL="285750" marR="0" indent="-285750" algn="l" defTabSz="914400" rtl="0" eaLnBrk="1" fontAlgn="auto" latinLnBrk="0" hangingPunct="1">
                        <a:lnSpc>
                          <a:spcPct val="100000"/>
                        </a:lnSpc>
                        <a:spcBef>
                          <a:spcPts val="300"/>
                        </a:spcBef>
                        <a:spcAft>
                          <a:spcPts val="0"/>
                        </a:spcAft>
                        <a:buClrTx/>
                        <a:buSzTx/>
                        <a:buFont typeface="Arial" pitchFamily="34" charset="0"/>
                        <a:buChar char="•"/>
                        <a:tabLst/>
                        <a:defRPr/>
                      </a:pPr>
                      <a:r>
                        <a:rPr lang="zh-TW" altLang="en-US" sz="2200" kern="1200" dirty="0">
                          <a:latin typeface="Microsoft JhengHei" charset="-120"/>
                          <a:ea typeface="Microsoft JhengHei" charset="-120"/>
                          <a:cs typeface="Microsoft JhengHei" charset="-120"/>
                        </a:rPr>
                        <a:t>觀察或實驗</a:t>
                      </a:r>
                      <a:r>
                        <a:rPr lang="en-US" altLang="zh-TW" sz="2200" kern="1200" dirty="0">
                          <a:latin typeface="Microsoft JhengHei" charset="-120"/>
                          <a:ea typeface="Microsoft JhengHei" charset="-120"/>
                          <a:cs typeface="Microsoft JhengHei" charset="-120"/>
                        </a:rPr>
                        <a:t>:</a:t>
                      </a:r>
                      <a:r>
                        <a:rPr lang="zh-TW" altLang="en-US" sz="2200" kern="1200" dirty="0">
                          <a:latin typeface="Microsoft JhengHei" charset="-120"/>
                          <a:ea typeface="Microsoft JhengHei" charset="-120"/>
                          <a:cs typeface="Microsoft JhengHei" charset="-120"/>
                        </a:rPr>
                        <a:t>提出實驗問題、形成假設、規劃實驗、進行實驗、實驗記錄。</a:t>
                      </a:r>
                      <a:endParaRPr lang="en-US" altLang="zh-TW" sz="2200" b="1" kern="1200" dirty="0">
                        <a:solidFill>
                          <a:srgbClr val="002060"/>
                        </a:solidFill>
                        <a:latin typeface="Microsoft JhengHei" charset="-120"/>
                        <a:ea typeface="Microsoft JhengHei" charset="-120"/>
                        <a:cs typeface="Microsoft JhengHei" charset="-120"/>
                      </a:endParaRPr>
                    </a:p>
                  </a:txBody>
                  <a:tcPr marL="68589" marR="68589" marT="0" marB="0" anchor="ctr">
                    <a:lnL w="19050" cap="flat" cmpd="sng" algn="ctr">
                      <a:solidFill>
                        <a:srgbClr val="FF6600"/>
                      </a:solidFill>
                      <a:prstDash val="dash"/>
                      <a:round/>
                      <a:headEnd type="none" w="med" len="med"/>
                      <a:tailEnd type="none" w="med" len="med"/>
                    </a:lnL>
                    <a:lnR w="19050" cap="flat" cmpd="sng" algn="ctr">
                      <a:solidFill>
                        <a:srgbClr val="FF6600"/>
                      </a:solidFill>
                      <a:prstDash val="dash"/>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342900" indent="-342900" algn="just">
                        <a:lnSpc>
                          <a:spcPts val="2800"/>
                        </a:lnSpc>
                        <a:spcAft>
                          <a:spcPts val="1200"/>
                        </a:spcAft>
                        <a:buFont typeface="Arial" pitchFamily="34" charset="0"/>
                        <a:buChar char="•"/>
                      </a:pPr>
                      <a:r>
                        <a:rPr lang="zh-TW" altLang="en-US" sz="2400" kern="1200" dirty="0">
                          <a:solidFill>
                            <a:srgbClr val="002060"/>
                          </a:solidFill>
                          <a:latin typeface="Microsoft JhengHei" charset="-120"/>
                          <a:ea typeface="Microsoft JhengHei" charset="-120"/>
                          <a:cs typeface="Microsoft JhengHei" charset="-120"/>
                        </a:rPr>
                        <a:t>小組討論</a:t>
                      </a:r>
                      <a:endParaRPr lang="en-US" altLang="zh-TW" sz="2400" kern="1200" dirty="0">
                        <a:solidFill>
                          <a:srgbClr val="002060"/>
                        </a:solidFill>
                        <a:latin typeface="Microsoft JhengHei" charset="-120"/>
                        <a:ea typeface="Microsoft JhengHei" charset="-120"/>
                        <a:cs typeface="Microsoft JhengHei" charset="-120"/>
                      </a:endParaRPr>
                    </a:p>
                    <a:p>
                      <a:pPr marL="342900" indent="-342900" algn="just">
                        <a:lnSpc>
                          <a:spcPts val="2800"/>
                        </a:lnSpc>
                        <a:spcAft>
                          <a:spcPts val="1200"/>
                        </a:spcAft>
                        <a:buFont typeface="Arial" pitchFamily="34" charset="0"/>
                        <a:buChar char="•"/>
                      </a:pPr>
                      <a:r>
                        <a:rPr lang="zh-TW" altLang="en-US" sz="2400" kern="1200" dirty="0">
                          <a:solidFill>
                            <a:srgbClr val="002060"/>
                          </a:solidFill>
                          <a:latin typeface="Microsoft JhengHei" charset="-120"/>
                          <a:ea typeface="Microsoft JhengHei" charset="-120"/>
                          <a:cs typeface="Microsoft JhengHei" charset="-120"/>
                        </a:rPr>
                        <a:t>運用網路或書籍進行資料蒐集</a:t>
                      </a:r>
                      <a:endParaRPr lang="en-US" altLang="zh-TW" sz="2400" kern="1200" dirty="0">
                        <a:solidFill>
                          <a:srgbClr val="002060"/>
                        </a:solidFill>
                        <a:latin typeface="Microsoft JhengHei" charset="-120"/>
                        <a:ea typeface="Microsoft JhengHei" charset="-120"/>
                        <a:cs typeface="Microsoft JhengHei" charset="-120"/>
                      </a:endParaRPr>
                    </a:p>
                    <a:p>
                      <a:pPr marL="342900" indent="-342900" algn="just">
                        <a:lnSpc>
                          <a:spcPts val="2800"/>
                        </a:lnSpc>
                        <a:spcAft>
                          <a:spcPts val="1200"/>
                        </a:spcAft>
                        <a:buFont typeface="Arial" pitchFamily="34" charset="0"/>
                        <a:buChar char="•"/>
                      </a:pPr>
                      <a:r>
                        <a:rPr lang="zh-TW" altLang="en-US" sz="2400" kern="1200" dirty="0">
                          <a:solidFill>
                            <a:srgbClr val="002060"/>
                          </a:solidFill>
                          <a:latin typeface="Microsoft JhengHei" charset="-120"/>
                          <a:ea typeface="Microsoft JhengHei" charset="-120"/>
                          <a:cs typeface="Microsoft JhengHei" charset="-120"/>
                        </a:rPr>
                        <a:t>進行自然觀察和記錄</a:t>
                      </a:r>
                      <a:endParaRPr lang="en-US" altLang="zh-TW" sz="2400" kern="1200" dirty="0">
                        <a:solidFill>
                          <a:srgbClr val="002060"/>
                        </a:solidFill>
                        <a:latin typeface="Microsoft JhengHei" charset="-120"/>
                        <a:ea typeface="Microsoft JhengHei" charset="-120"/>
                        <a:cs typeface="Microsoft JhengHei" charset="-120"/>
                      </a:endParaRPr>
                    </a:p>
                    <a:p>
                      <a:pPr marL="342900" indent="-342900" algn="just">
                        <a:lnSpc>
                          <a:spcPts val="2800"/>
                        </a:lnSpc>
                        <a:spcAft>
                          <a:spcPts val="1200"/>
                        </a:spcAft>
                        <a:buFont typeface="Arial" pitchFamily="34" charset="0"/>
                        <a:buChar char="•"/>
                      </a:pPr>
                      <a:r>
                        <a:rPr lang="zh-TW" altLang="en-US" sz="2400" kern="1200" dirty="0">
                          <a:solidFill>
                            <a:srgbClr val="002060"/>
                          </a:solidFill>
                          <a:latin typeface="Microsoft JhengHei" charset="-120"/>
                          <a:ea typeface="Microsoft JhengHei" charset="-120"/>
                          <a:cs typeface="Microsoft JhengHei" charset="-120"/>
                        </a:rPr>
                        <a:t>實驗操作</a:t>
                      </a:r>
                      <a:endParaRPr lang="zh-TW" altLang="zh-TW" sz="2400" b="1" kern="1200" dirty="0">
                        <a:solidFill>
                          <a:srgbClr val="002060"/>
                        </a:solidFill>
                        <a:latin typeface="Microsoft JhengHei" charset="-120"/>
                        <a:ea typeface="Microsoft JhengHei" charset="-120"/>
                        <a:cs typeface="Microsoft JhengHei" charset="-120"/>
                      </a:endParaRPr>
                    </a:p>
                  </a:txBody>
                  <a:tcPr marL="68589" marR="68589" marT="0" marB="0" anchor="ctr">
                    <a:lnL w="19050" cap="flat" cmpd="sng" algn="ctr">
                      <a:solidFill>
                        <a:srgbClr val="FF6600"/>
                      </a:solidFill>
                      <a:prstDash val="dash"/>
                      <a:round/>
                      <a:headEnd type="none" w="med" len="med"/>
                      <a:tailEnd type="none" w="med" len="med"/>
                    </a:lnL>
                    <a:lnR w="28575" cap="flat" cmpd="sng" algn="ctr">
                      <a:solidFill>
                        <a:srgbClr val="FF6600"/>
                      </a:solidFill>
                      <a:prstDash val="solid"/>
                      <a:round/>
                      <a:headEnd type="none" w="med" len="med"/>
                      <a:tailEnd type="none" w="med" len="med"/>
                    </a:lnR>
                    <a:lnT w="19050" cap="flat" cmpd="sng" algn="ctr">
                      <a:solidFill>
                        <a:srgbClr val="FF6600"/>
                      </a:solidFill>
                      <a:prstDash val="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sp>
        <p:nvSpPr>
          <p:cNvPr id="4" name="標題 1">
            <a:extLst>
              <a:ext uri="{FF2B5EF4-FFF2-40B4-BE49-F238E27FC236}">
                <a16:creationId xmlns:a16="http://schemas.microsoft.com/office/drawing/2014/main" xmlns="" id="{35B10BF5-E917-4D0B-B6B7-2CDEB3B688B1}"/>
              </a:ext>
            </a:extLst>
          </p:cNvPr>
          <p:cNvSpPr txBox="1">
            <a:spLocks/>
          </p:cNvSpPr>
          <p:nvPr/>
        </p:nvSpPr>
        <p:spPr>
          <a:xfrm>
            <a:off x="179388" y="127000"/>
            <a:ext cx="9478962" cy="962025"/>
          </a:xfrm>
          <a:prstGeom prst="rect">
            <a:avLst/>
          </a:prstGeom>
        </p:spPr>
        <p:txBody>
          <a:bodyPr anchor="ctr">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lnSpc>
                <a:spcPct val="100000"/>
              </a:lnSpc>
              <a:spcBef>
                <a:spcPts val="0"/>
              </a:spcBef>
              <a:spcAft>
                <a:spcPts val="0"/>
              </a:spcAft>
              <a:defRPr/>
            </a:pPr>
            <a:r>
              <a:rPr kumimoji="0" lang="zh-TW" altLang="en-US" sz="3900" b="1" dirty="0">
                <a:solidFill>
                  <a:srgbClr val="D70050"/>
                </a:solidFill>
                <a:latin typeface="微軟正黑體" panose="020B0604030504040204" pitchFamily="34" charset="-120"/>
                <a:ea typeface="微軟正黑體" panose="020B0604030504040204" pitchFamily="34" charset="-120"/>
              </a:rPr>
              <a:t>   三、統整性主題</a:t>
            </a:r>
            <a:r>
              <a:rPr kumimoji="0" lang="en-US" altLang="zh-TW" sz="3900" b="1" dirty="0">
                <a:solidFill>
                  <a:srgbClr val="D70050"/>
                </a:solidFill>
                <a:latin typeface="微軟正黑體" panose="020B0604030504040204" pitchFamily="34" charset="-120"/>
                <a:ea typeface="微軟正黑體" panose="020B0604030504040204" pitchFamily="34" charset="-120"/>
              </a:rPr>
              <a:t>/</a:t>
            </a:r>
            <a:r>
              <a:rPr kumimoji="0" lang="zh-TW" altLang="en-US" sz="3900" b="1" dirty="0">
                <a:solidFill>
                  <a:srgbClr val="D70050"/>
                </a:solidFill>
                <a:latin typeface="微軟正黑體" panose="020B0604030504040204" pitchFamily="34" charset="-120"/>
                <a:ea typeface="微軟正黑體" panose="020B0604030504040204" pitchFamily="34" charset="-120"/>
              </a:rPr>
              <a:t>專題</a:t>
            </a:r>
            <a:r>
              <a:rPr kumimoji="0" lang="en-US" altLang="zh-TW" sz="3900" b="1" dirty="0">
                <a:solidFill>
                  <a:srgbClr val="D70050"/>
                </a:solidFill>
                <a:latin typeface="微軟正黑體" panose="020B0604030504040204" pitchFamily="34" charset="-120"/>
                <a:ea typeface="微軟正黑體" panose="020B0604030504040204" pitchFamily="34" charset="-120"/>
              </a:rPr>
              <a:t>/</a:t>
            </a:r>
            <a:r>
              <a:rPr kumimoji="0" lang="zh-TW" altLang="en-US" sz="39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3900" b="1" dirty="0">
              <a:solidFill>
                <a:srgbClr val="D70050"/>
              </a:solidFill>
              <a:latin typeface="微軟正黑體" panose="020B0604030504040204" pitchFamily="34" charset="-120"/>
              <a:ea typeface="微軟正黑體" panose="020B0604030504040204" pitchFamily="34" charset="-120"/>
            </a:endParaRPr>
          </a:p>
          <a:p>
            <a:pPr fontAlgn="auto">
              <a:lnSpc>
                <a:spcPct val="100000"/>
              </a:lnSpc>
              <a:spcBef>
                <a:spcPts val="0"/>
              </a:spcBef>
              <a:spcAft>
                <a:spcPts val="0"/>
              </a:spcAft>
              <a:defRPr/>
            </a:pPr>
            <a:r>
              <a:rPr kumimoji="0" lang="en-US" altLang="zh-TW" sz="3200" b="1" dirty="0">
                <a:solidFill>
                  <a:srgbClr val="0000FF"/>
                </a:solidFill>
                <a:latin typeface="微軟正黑體" panose="020B0604030504040204" pitchFamily="34" charset="-120"/>
                <a:ea typeface="微軟正黑體" panose="020B0604030504040204" pitchFamily="34" charset="-120"/>
              </a:rPr>
              <a:t>  </a:t>
            </a:r>
            <a:r>
              <a:rPr kumimoji="0" lang="zh-TW" altLang="en-US" sz="3200" b="1" dirty="0">
                <a:solidFill>
                  <a:srgbClr val="0000FF"/>
                </a:solidFill>
                <a:latin typeface="微軟正黑體" panose="020B0604030504040204" pitchFamily="34" charset="-120"/>
                <a:ea typeface="微軟正黑體" panose="020B0604030504040204" pitchFamily="34" charset="-120"/>
              </a:rPr>
              <a:t>            </a:t>
            </a:r>
            <a:r>
              <a:rPr kumimoji="0" lang="en-US" altLang="zh-TW" sz="3200" b="1" dirty="0">
                <a:solidFill>
                  <a:srgbClr val="0000FF"/>
                </a:solidFill>
                <a:latin typeface="微軟正黑體" panose="020B0604030504040204" pitchFamily="34" charset="-120"/>
                <a:ea typeface="微軟正黑體" panose="020B0604030504040204" pitchFamily="34" charset="-120"/>
              </a:rPr>
              <a:t>—</a:t>
            </a:r>
            <a:r>
              <a:rPr kumimoji="0" lang="zh-TW" altLang="en-US" sz="3200" b="1" dirty="0">
                <a:solidFill>
                  <a:srgbClr val="0000FF"/>
                </a:solidFill>
                <a:latin typeface="微軟正黑體" panose="020B0604030504040204" pitchFamily="34" charset="-120"/>
                <a:ea typeface="微軟正黑體" panose="020B0604030504040204" pitchFamily="34" charset="-120"/>
              </a:rPr>
              <a:t>自然觀察家的閱讀探究</a:t>
            </a:r>
            <a:r>
              <a:rPr kumimoji="0" lang="en-US" altLang="zh-TW" sz="3200" b="1" dirty="0">
                <a:solidFill>
                  <a:srgbClr val="0000FF"/>
                </a:solidFill>
                <a:latin typeface="微軟正黑體" panose="020B0604030504040204" pitchFamily="34" charset="-120"/>
                <a:ea typeface="微軟正黑體" panose="020B0604030504040204" pitchFamily="34" charset="-120"/>
              </a:rPr>
              <a:t>—Ⅴ</a:t>
            </a:r>
            <a:endParaRPr kumimoji="0" lang="zh-TW" altLang="en-US" sz="3200"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xmlns="" id="{41BC44DF-18D1-4649-9630-93555B574AF9}"/>
              </a:ext>
            </a:extLst>
          </p:cNvPr>
          <p:cNvGraphicFramePr>
            <a:graphicFrameLocks noGrp="1"/>
          </p:cNvGraphicFramePr>
          <p:nvPr/>
        </p:nvGraphicFramePr>
        <p:xfrm>
          <a:off x="179388" y="1268413"/>
          <a:ext cx="8729663" cy="5056187"/>
        </p:xfrm>
        <a:graphic>
          <a:graphicData uri="http://schemas.openxmlformats.org/drawingml/2006/table">
            <a:tbl>
              <a:tblPr firstRow="1" firstCol="1" bandRow="1">
                <a:tableStyleId>{2D5ABB26-0587-4C30-8999-92F81FD0307C}</a:tableStyleId>
              </a:tblPr>
              <a:tblGrid>
                <a:gridCol w="1457325">
                  <a:extLst>
                    <a:ext uri="{9D8B030D-6E8A-4147-A177-3AD203B41FA5}">
                      <a16:colId xmlns:a16="http://schemas.microsoft.com/office/drawing/2014/main" xmlns="" val="20000"/>
                    </a:ext>
                  </a:extLst>
                </a:gridCol>
                <a:gridCol w="3424235">
                  <a:extLst>
                    <a:ext uri="{9D8B030D-6E8A-4147-A177-3AD203B41FA5}">
                      <a16:colId xmlns:a16="http://schemas.microsoft.com/office/drawing/2014/main" xmlns="" val="20001"/>
                    </a:ext>
                  </a:extLst>
                </a:gridCol>
                <a:gridCol w="3848103">
                  <a:extLst>
                    <a:ext uri="{9D8B030D-6E8A-4147-A177-3AD203B41FA5}">
                      <a16:colId xmlns:a16="http://schemas.microsoft.com/office/drawing/2014/main" xmlns="" val="20002"/>
                    </a:ext>
                  </a:extLst>
                </a:gridCol>
              </a:tblGrid>
              <a:tr h="792137">
                <a:tc>
                  <a:txBody>
                    <a:bodyPr/>
                    <a:lstStyle/>
                    <a:p>
                      <a:pPr algn="ctr">
                        <a:lnSpc>
                          <a:spcPct val="100000"/>
                        </a:lnSpc>
                        <a:spcAft>
                          <a:spcPts val="0"/>
                        </a:spcAft>
                      </a:pPr>
                      <a:r>
                        <a:rPr lang="zh-TW" sz="2400" b="1" kern="100" dirty="0">
                          <a:solidFill>
                            <a:srgbClr val="D70050"/>
                          </a:solidFill>
                          <a:effectLst/>
                          <a:latin typeface="Microsoft JhengHei" charset="-120"/>
                          <a:ea typeface="Microsoft JhengHei" charset="-120"/>
                          <a:cs typeface="Microsoft JhengHei" charset="-120"/>
                        </a:rPr>
                        <a:t>探究歷程</a:t>
                      </a:r>
                    </a:p>
                  </a:txBody>
                  <a:tcPr marL="68580" marR="68580" marT="0" marB="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altLang="en-US" sz="2400" b="1" kern="100" dirty="0">
                          <a:solidFill>
                            <a:srgbClr val="D70050"/>
                          </a:solidFill>
                          <a:effectLst/>
                          <a:latin typeface="Microsoft JhengHei" charset="-120"/>
                          <a:ea typeface="Microsoft JhengHei" charset="-120"/>
                          <a:cs typeface="Microsoft JhengHei" charset="-120"/>
                        </a:rPr>
                        <a:t>探究表現</a:t>
                      </a:r>
                      <a:endParaRPr lang="zh-TW" sz="2400" b="1" kern="100" dirty="0">
                        <a:solidFill>
                          <a:srgbClr val="D70050"/>
                        </a:solidFill>
                        <a:effectLst/>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tc>
                  <a:txBody>
                    <a:bodyPr/>
                    <a:lstStyle/>
                    <a:p>
                      <a:pPr algn="ctr">
                        <a:lnSpc>
                          <a:spcPct val="100000"/>
                        </a:lnSpc>
                        <a:spcAft>
                          <a:spcPts val="0"/>
                        </a:spcAft>
                      </a:pPr>
                      <a:r>
                        <a:rPr lang="zh-TW" sz="2400" b="1" kern="100" dirty="0">
                          <a:solidFill>
                            <a:srgbClr val="D70050"/>
                          </a:solidFill>
                          <a:effectLst/>
                          <a:latin typeface="Microsoft JhengHei" charset="-120"/>
                          <a:ea typeface="Microsoft JhengHei" charset="-120"/>
                          <a:cs typeface="Microsoft JhengHei" charset="-120"/>
                        </a:rPr>
                        <a:t>教學方法</a:t>
                      </a:r>
                      <a:r>
                        <a:rPr lang="en-US" sz="2400" b="1" kern="100" dirty="0">
                          <a:solidFill>
                            <a:srgbClr val="D70050"/>
                          </a:solidFill>
                          <a:effectLst/>
                          <a:latin typeface="Microsoft JhengHei" charset="-120"/>
                          <a:ea typeface="Microsoft JhengHei" charset="-120"/>
                          <a:cs typeface="Microsoft JhengHei" charset="-120"/>
                        </a:rPr>
                        <a:t>/</a:t>
                      </a:r>
                      <a:r>
                        <a:rPr lang="zh-TW" sz="2400" b="1" kern="100" dirty="0">
                          <a:solidFill>
                            <a:srgbClr val="D70050"/>
                          </a:solidFill>
                          <a:effectLst/>
                          <a:latin typeface="Microsoft JhengHei" charset="-120"/>
                          <a:ea typeface="Microsoft JhengHei" charset="-120"/>
                          <a:cs typeface="Microsoft JhengHei" charset="-120"/>
                        </a:rPr>
                        <a:t>學習策略舉隅</a:t>
                      </a:r>
                    </a:p>
                  </a:txBody>
                  <a:tcPr marL="68580" marR="68580" marT="0" marB="0" anchor="ct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2328724">
                <a:tc>
                  <a:txBody>
                    <a:bodyPr/>
                    <a:lstStyle/>
                    <a:p>
                      <a:pPr algn="ctr">
                        <a:lnSpc>
                          <a:spcPct val="100000"/>
                        </a:lnSpc>
                        <a:spcAft>
                          <a:spcPts val="0"/>
                        </a:spcAft>
                      </a:pPr>
                      <a:r>
                        <a:rPr lang="zh-TW" sz="2600" b="1" kern="1200" dirty="0">
                          <a:solidFill>
                            <a:schemeClr val="tx1"/>
                          </a:solidFill>
                          <a:latin typeface="Microsoft JhengHei" charset="-120"/>
                          <a:ea typeface="Microsoft JhengHei" charset="-120"/>
                          <a:cs typeface="Microsoft JhengHei" charset="-120"/>
                        </a:rPr>
                        <a:t>分析</a:t>
                      </a:r>
                      <a:endParaRPr lang="en-US" altLang="zh-TW" sz="2600" b="1" kern="1200" dirty="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600" b="1" kern="1200" dirty="0">
                          <a:solidFill>
                            <a:schemeClr val="tx1"/>
                          </a:solidFill>
                          <a:latin typeface="Microsoft JhengHei" charset="-120"/>
                          <a:ea typeface="Microsoft JhengHei" charset="-120"/>
                          <a:cs typeface="Microsoft JhengHei" charset="-120"/>
                        </a:rPr>
                        <a:t>與</a:t>
                      </a:r>
                      <a:endParaRPr lang="en-US" altLang="zh-TW" sz="2600" b="1" kern="1200" dirty="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600" b="1" kern="1200" dirty="0">
                          <a:solidFill>
                            <a:schemeClr val="tx1"/>
                          </a:solidFill>
                          <a:latin typeface="Microsoft JhengHei" charset="-120"/>
                          <a:ea typeface="Microsoft JhengHei" charset="-120"/>
                          <a:cs typeface="Microsoft JhengHei" charset="-120"/>
                        </a:rPr>
                        <a:t>發現</a:t>
                      </a:r>
                      <a:endParaRPr lang="en-US" altLang="zh-TW" sz="2600" b="1" kern="1200" dirty="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600" b="0" kern="1200" dirty="0">
                          <a:solidFill>
                            <a:schemeClr val="tx1"/>
                          </a:solidFill>
                          <a:latin typeface="Microsoft JhengHei" charset="-120"/>
                          <a:ea typeface="Microsoft JhengHei" charset="-120"/>
                          <a:cs typeface="Microsoft JhengHei" charset="-120"/>
                        </a:rPr>
                        <a:t>（</a:t>
                      </a:r>
                      <a:r>
                        <a:rPr lang="en-US" sz="2600" b="0" kern="1200" dirty="0">
                          <a:solidFill>
                            <a:schemeClr val="tx1"/>
                          </a:solidFill>
                          <a:latin typeface="Microsoft JhengHei" charset="-120"/>
                          <a:ea typeface="Microsoft JhengHei" charset="-120"/>
                          <a:cs typeface="Microsoft JhengHei" charset="-120"/>
                        </a:rPr>
                        <a:t>2</a:t>
                      </a:r>
                      <a:r>
                        <a:rPr lang="zh-TW" sz="2600" b="0" kern="1200" dirty="0">
                          <a:solidFill>
                            <a:schemeClr val="tx1"/>
                          </a:solidFill>
                          <a:latin typeface="Microsoft JhengHei" charset="-120"/>
                          <a:ea typeface="Microsoft JhengHei" charset="-120"/>
                          <a:cs typeface="Microsoft JhengHei" charset="-120"/>
                        </a:rPr>
                        <a:t>節</a:t>
                      </a:r>
                      <a:r>
                        <a:rPr lang="zh-TW" altLang="en-US" sz="2600" b="0" kern="1200" dirty="0">
                          <a:solidFill>
                            <a:schemeClr val="tx1"/>
                          </a:solidFill>
                          <a:latin typeface="Microsoft JhengHei" charset="-120"/>
                          <a:ea typeface="Microsoft JhengHei" charset="-120"/>
                          <a:cs typeface="Microsoft JhengHei" charset="-120"/>
                        </a:rPr>
                        <a:t>）</a:t>
                      </a:r>
                      <a:endParaRPr lang="zh-TW" sz="2600" b="0" kern="1200" dirty="0">
                        <a:solidFill>
                          <a:schemeClr val="tx1"/>
                        </a:solidFill>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algn="just">
                        <a:lnSpc>
                          <a:spcPct val="120000"/>
                        </a:lnSpc>
                        <a:spcAft>
                          <a:spcPts val="0"/>
                        </a:spcAft>
                      </a:pPr>
                      <a:r>
                        <a:rPr lang="zh-TW" altLang="en-US" sz="2500" u="none" kern="1200" dirty="0">
                          <a:solidFill>
                            <a:srgbClr val="002060"/>
                          </a:solidFill>
                          <a:latin typeface="Microsoft JhengHei" charset="-120"/>
                          <a:ea typeface="Microsoft JhengHei" charset="-120"/>
                          <a:cs typeface="Microsoft JhengHei" charset="-120"/>
                        </a:rPr>
                        <a:t>分析整理所獲得的資料</a:t>
                      </a:r>
                      <a:endParaRPr lang="en-US" altLang="zh-TW" sz="2500" u="none" kern="1200" dirty="0">
                        <a:solidFill>
                          <a:srgbClr val="002060"/>
                        </a:solidFill>
                        <a:latin typeface="Microsoft JhengHei" charset="-120"/>
                        <a:ea typeface="Microsoft JhengHei" charset="-120"/>
                        <a:cs typeface="Microsoft JhengHei" charset="-120"/>
                      </a:endParaRPr>
                    </a:p>
                    <a:p>
                      <a:pPr algn="just">
                        <a:lnSpc>
                          <a:spcPct val="120000"/>
                        </a:lnSpc>
                        <a:spcAft>
                          <a:spcPts val="0"/>
                        </a:spcAft>
                      </a:pPr>
                      <a:r>
                        <a:rPr lang="zh-TW" altLang="en-US" sz="2600" kern="1200" dirty="0">
                          <a:solidFill>
                            <a:srgbClr val="002060"/>
                          </a:solidFill>
                          <a:latin typeface="Microsoft JhengHei" charset="-120"/>
                          <a:ea typeface="Microsoft JhengHei" charset="-120"/>
                          <a:cs typeface="Microsoft JhengHei" charset="-120"/>
                        </a:rPr>
                        <a:t>歸納探究發現</a:t>
                      </a:r>
                      <a:endParaRPr lang="en-US" altLang="zh-TW" sz="2600" kern="1200" dirty="0">
                        <a:solidFill>
                          <a:srgbClr val="002060"/>
                        </a:solidFill>
                        <a:latin typeface="Microsoft JhengHei" charset="-120"/>
                        <a:ea typeface="Microsoft JhengHei" charset="-120"/>
                        <a:cs typeface="Microsoft JhengHei" charset="-120"/>
                      </a:endParaRPr>
                    </a:p>
                    <a:p>
                      <a:pPr algn="just">
                        <a:lnSpc>
                          <a:spcPct val="120000"/>
                        </a:lnSpc>
                        <a:spcAft>
                          <a:spcPts val="0"/>
                        </a:spcAft>
                      </a:pPr>
                      <a:r>
                        <a:rPr lang="zh-TW" altLang="en-US" sz="2600" kern="1200" dirty="0">
                          <a:solidFill>
                            <a:srgbClr val="002060"/>
                          </a:solidFill>
                          <a:latin typeface="Microsoft JhengHei" charset="-120"/>
                          <a:ea typeface="Microsoft JhengHei" charset="-120"/>
                          <a:cs typeface="Microsoft JhengHei" charset="-120"/>
                        </a:rPr>
                        <a:t>提出結論</a:t>
                      </a:r>
                      <a:endParaRPr lang="zh-TW" sz="2600" b="1" kern="1200" dirty="0">
                        <a:solidFill>
                          <a:srgbClr val="002060"/>
                        </a:solidFill>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marL="0" marR="0" indent="0" algn="l" defTabSz="914400" rtl="0" eaLnBrk="1" fontAlgn="auto" latinLnBrk="0" hangingPunct="1">
                        <a:lnSpc>
                          <a:spcPts val="2800"/>
                        </a:lnSpc>
                        <a:spcBef>
                          <a:spcPts val="0"/>
                        </a:spcBef>
                        <a:spcAft>
                          <a:spcPts val="0"/>
                        </a:spcAft>
                        <a:buClrTx/>
                        <a:buSzTx/>
                        <a:buFontTx/>
                        <a:buNone/>
                        <a:tabLst/>
                        <a:defRPr/>
                      </a:pPr>
                      <a:r>
                        <a:rPr lang="zh-TW" altLang="en-US" sz="2600" kern="1200" dirty="0">
                          <a:solidFill>
                            <a:srgbClr val="002060"/>
                          </a:solidFill>
                          <a:latin typeface="Microsoft JhengHei" charset="-120"/>
                          <a:ea typeface="Microsoft JhengHei" charset="-120"/>
                          <a:cs typeface="Microsoft JhengHei" charset="-120"/>
                        </a:rPr>
                        <a:t>小組討論</a:t>
                      </a:r>
                      <a:endParaRPr lang="en-US" altLang="zh-TW" sz="2600" kern="1200" dirty="0">
                        <a:solidFill>
                          <a:srgbClr val="002060"/>
                        </a:solidFill>
                        <a:latin typeface="Microsoft JhengHei" charset="-120"/>
                        <a:ea typeface="Microsoft JhengHei" charset="-120"/>
                        <a:cs typeface="Microsoft JhengHei" charset="-120"/>
                      </a:endParaRPr>
                    </a:p>
                    <a:p>
                      <a:pPr marL="0" marR="0" indent="0" algn="l" defTabSz="914400" rtl="0" eaLnBrk="1" fontAlgn="auto" latinLnBrk="0" hangingPunct="1">
                        <a:lnSpc>
                          <a:spcPts val="2800"/>
                        </a:lnSpc>
                        <a:spcBef>
                          <a:spcPts val="0"/>
                        </a:spcBef>
                        <a:spcAft>
                          <a:spcPts val="0"/>
                        </a:spcAft>
                        <a:buClrTx/>
                        <a:buSzTx/>
                        <a:buFontTx/>
                        <a:buNone/>
                        <a:tabLst/>
                        <a:defRPr/>
                      </a:pPr>
                      <a:r>
                        <a:rPr lang="zh-TW" altLang="en-US" sz="2600" kern="1200" dirty="0">
                          <a:solidFill>
                            <a:srgbClr val="002060"/>
                          </a:solidFill>
                          <a:latin typeface="Microsoft JhengHei" charset="-120"/>
                          <a:ea typeface="Microsoft JhengHei" charset="-120"/>
                          <a:cs typeface="Microsoft JhengHei" charset="-120"/>
                        </a:rPr>
                        <a:t>以組織圖</a:t>
                      </a:r>
                      <a:r>
                        <a:rPr lang="zh-TW" altLang="en-US" sz="2200" kern="1200" dirty="0">
                          <a:solidFill>
                            <a:schemeClr val="tx1"/>
                          </a:solidFill>
                          <a:latin typeface="Microsoft JhengHei" charset="-120"/>
                          <a:ea typeface="Microsoft JhengHei" charset="-120"/>
                          <a:cs typeface="Microsoft JhengHei" charset="-120"/>
                        </a:rPr>
                        <a:t>（</a:t>
                      </a:r>
                      <a:r>
                        <a:rPr lang="zh-TW" altLang="en-US" sz="2200" kern="1200" dirty="0">
                          <a:latin typeface="Microsoft JhengHei" charset="-120"/>
                          <a:ea typeface="Microsoft JhengHei" charset="-120"/>
                          <a:cs typeface="Microsoft JhengHei" charset="-120"/>
                        </a:rPr>
                        <a:t>如：維恩圖、</a:t>
                      </a:r>
                      <a:r>
                        <a:rPr lang="en-US" altLang="zh-TW" sz="2200" kern="1200" dirty="0">
                          <a:latin typeface="Microsoft JhengHei" charset="-120"/>
                          <a:ea typeface="Microsoft JhengHei" charset="-120"/>
                          <a:cs typeface="Microsoft JhengHei" charset="-120"/>
                        </a:rPr>
                        <a:t>T</a:t>
                      </a:r>
                      <a:r>
                        <a:rPr lang="zh-TW" altLang="en-US" sz="2200" kern="1200" dirty="0">
                          <a:latin typeface="Microsoft JhengHei" charset="-120"/>
                          <a:ea typeface="Microsoft JhengHei" charset="-120"/>
                          <a:cs typeface="Microsoft JhengHei" charset="-120"/>
                        </a:rPr>
                        <a:t>圖、序列圖、階層圖、魚骨圖、九宮格等</a:t>
                      </a:r>
                      <a:r>
                        <a:rPr lang="en-US" altLang="zh-TW" sz="2200" kern="1200" dirty="0">
                          <a:latin typeface="Microsoft JhengHei" charset="-120"/>
                          <a:ea typeface="Microsoft JhengHei" charset="-120"/>
                          <a:cs typeface="Microsoft JhengHei" charset="-120"/>
                        </a:rPr>
                        <a:t>)</a:t>
                      </a:r>
                      <a:r>
                        <a:rPr lang="zh-TW" altLang="en-US" sz="2600" kern="1200" dirty="0">
                          <a:solidFill>
                            <a:srgbClr val="002060"/>
                          </a:solidFill>
                          <a:latin typeface="Microsoft JhengHei" charset="-120"/>
                          <a:ea typeface="Microsoft JhengHei" charset="-120"/>
                          <a:cs typeface="Microsoft JhengHei" charset="-120"/>
                        </a:rPr>
                        <a:t>整理資料或數據</a:t>
                      </a:r>
                      <a:r>
                        <a:rPr lang="zh-TW" altLang="en-US" sz="2400" kern="1200" dirty="0">
                          <a:latin typeface="Microsoft JhengHei" charset="-120"/>
                          <a:ea typeface="Microsoft JhengHei" charset="-120"/>
                          <a:cs typeface="Microsoft JhengHei" charset="-120"/>
                        </a:rPr>
                        <a:t>。</a:t>
                      </a:r>
                      <a:endParaRPr lang="en-US" altLang="zh-TW" sz="2400" b="1" kern="1200" dirty="0">
                        <a:solidFill>
                          <a:srgbClr val="002060"/>
                        </a:solidFill>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extLst>
                  <a:ext uri="{0D108BD9-81ED-4DB2-BD59-A6C34878D82A}">
                    <a16:rowId xmlns:a16="http://schemas.microsoft.com/office/drawing/2014/main" xmlns="" val="10004"/>
                  </a:ext>
                </a:extLst>
              </a:tr>
              <a:tr h="1935326">
                <a:tc>
                  <a:txBody>
                    <a:bodyPr/>
                    <a:lstStyle/>
                    <a:p>
                      <a:pPr algn="ctr">
                        <a:lnSpc>
                          <a:spcPct val="100000"/>
                        </a:lnSpc>
                        <a:spcAft>
                          <a:spcPts val="0"/>
                        </a:spcAft>
                      </a:pPr>
                      <a:r>
                        <a:rPr lang="zh-TW" altLang="en-US" sz="2600" b="1" kern="1200" dirty="0">
                          <a:solidFill>
                            <a:schemeClr val="tx1"/>
                          </a:solidFill>
                          <a:latin typeface="Microsoft JhengHei" charset="-120"/>
                          <a:ea typeface="Microsoft JhengHei" charset="-120"/>
                          <a:cs typeface="Microsoft JhengHei" charset="-120"/>
                        </a:rPr>
                        <a:t>討論</a:t>
                      </a:r>
                      <a:endParaRPr lang="en-US" altLang="zh-TW" sz="2600" b="1" kern="1200" dirty="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sz="2600" b="1" kern="1200" dirty="0">
                          <a:solidFill>
                            <a:schemeClr val="tx1"/>
                          </a:solidFill>
                          <a:latin typeface="Microsoft JhengHei" charset="-120"/>
                          <a:ea typeface="Microsoft JhengHei" charset="-120"/>
                          <a:cs typeface="Microsoft JhengHei" charset="-120"/>
                        </a:rPr>
                        <a:t>與</a:t>
                      </a:r>
                      <a:endParaRPr lang="en-US" altLang="zh-TW" sz="2600" b="1" kern="1200" dirty="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600" b="1" kern="1200" dirty="0">
                          <a:solidFill>
                            <a:schemeClr val="tx1"/>
                          </a:solidFill>
                          <a:latin typeface="Microsoft JhengHei" charset="-120"/>
                          <a:ea typeface="Microsoft JhengHei" charset="-120"/>
                          <a:cs typeface="Microsoft JhengHei" charset="-120"/>
                        </a:rPr>
                        <a:t>傳達</a:t>
                      </a:r>
                      <a:endParaRPr lang="en-US" altLang="zh-TW" sz="2600" b="1" kern="1200" dirty="0">
                        <a:solidFill>
                          <a:schemeClr val="tx1"/>
                        </a:solidFill>
                        <a:latin typeface="Microsoft JhengHei" charset="-120"/>
                        <a:ea typeface="Microsoft JhengHei" charset="-120"/>
                        <a:cs typeface="Microsoft JhengHei" charset="-120"/>
                      </a:endParaRPr>
                    </a:p>
                    <a:p>
                      <a:pPr algn="ctr">
                        <a:lnSpc>
                          <a:spcPct val="100000"/>
                        </a:lnSpc>
                        <a:spcAft>
                          <a:spcPts val="0"/>
                        </a:spcAft>
                      </a:pPr>
                      <a:r>
                        <a:rPr lang="zh-TW" altLang="en-US" sz="2600" b="0" kern="1200" dirty="0">
                          <a:solidFill>
                            <a:schemeClr val="tx1"/>
                          </a:solidFill>
                          <a:latin typeface="Microsoft JhengHei" charset="-120"/>
                          <a:ea typeface="Microsoft JhengHei" charset="-120"/>
                          <a:cs typeface="Microsoft JhengHei" charset="-120"/>
                        </a:rPr>
                        <a:t>（</a:t>
                      </a:r>
                      <a:r>
                        <a:rPr lang="en-US" sz="2600" b="0" kern="1200" dirty="0">
                          <a:solidFill>
                            <a:schemeClr val="tx1"/>
                          </a:solidFill>
                          <a:latin typeface="Microsoft JhengHei" charset="-120"/>
                          <a:ea typeface="Microsoft JhengHei" charset="-120"/>
                          <a:cs typeface="Microsoft JhengHei" charset="-120"/>
                        </a:rPr>
                        <a:t>2</a:t>
                      </a:r>
                      <a:r>
                        <a:rPr lang="zh-TW" sz="2600" b="0" kern="1200" dirty="0">
                          <a:solidFill>
                            <a:schemeClr val="tx1"/>
                          </a:solidFill>
                          <a:latin typeface="Microsoft JhengHei" charset="-120"/>
                          <a:ea typeface="Microsoft JhengHei" charset="-120"/>
                          <a:cs typeface="Microsoft JhengHei" charset="-120"/>
                        </a:rPr>
                        <a:t>節</a:t>
                      </a:r>
                      <a:r>
                        <a:rPr lang="zh-TW" altLang="en-US" sz="2600" b="0" kern="1200" dirty="0">
                          <a:solidFill>
                            <a:schemeClr val="tx1"/>
                          </a:solidFill>
                          <a:latin typeface="Microsoft JhengHei" charset="-120"/>
                          <a:ea typeface="Microsoft JhengHei" charset="-120"/>
                          <a:cs typeface="Microsoft JhengHei" charset="-120"/>
                        </a:rPr>
                        <a:t>）</a:t>
                      </a:r>
                      <a:endParaRPr lang="zh-TW" sz="2600" b="0" kern="1200" dirty="0">
                        <a:solidFill>
                          <a:schemeClr val="tx1"/>
                        </a:solidFill>
                        <a:latin typeface="Microsoft JhengHei" charset="-120"/>
                        <a:ea typeface="Microsoft JhengHei" charset="-120"/>
                        <a:cs typeface="Microsoft JhengHei" charset="-120"/>
                      </a:endParaRPr>
                    </a:p>
                  </a:txBody>
                  <a:tcPr marL="68580" marR="68580" marT="0" marB="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zh-TW" altLang="en-US" sz="2600" kern="1200" dirty="0">
                          <a:solidFill>
                            <a:srgbClr val="002060"/>
                          </a:solidFill>
                          <a:latin typeface="Microsoft JhengHei" charset="-120"/>
                          <a:ea typeface="Microsoft JhengHei" charset="-120"/>
                          <a:cs typeface="Microsoft JhengHei" charset="-120"/>
                        </a:rPr>
                        <a:t>呈現探究結果</a:t>
                      </a:r>
                      <a:endParaRPr lang="en-US" altLang="zh-TW" sz="2600" kern="1200" dirty="0">
                        <a:solidFill>
                          <a:srgbClr val="002060"/>
                        </a:solidFill>
                        <a:latin typeface="Microsoft JhengHei" charset="-120"/>
                        <a:ea typeface="Microsoft JhengHei" charset="-120"/>
                        <a:cs typeface="Microsoft JhengHei"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zh-TW" altLang="en-US" sz="2600" kern="1200" dirty="0">
                          <a:solidFill>
                            <a:srgbClr val="002060"/>
                          </a:solidFill>
                          <a:latin typeface="Microsoft JhengHei" charset="-120"/>
                          <a:ea typeface="Microsoft JhengHei" charset="-120"/>
                          <a:cs typeface="Microsoft JhengHei" charset="-120"/>
                        </a:rPr>
                        <a:t>分享與回饋</a:t>
                      </a:r>
                      <a:endParaRPr lang="zh-TW" altLang="zh-TW" sz="2600" kern="1200" dirty="0">
                        <a:solidFill>
                          <a:srgbClr val="002060"/>
                        </a:solidFill>
                        <a:latin typeface="Microsoft JhengHei" charset="-120"/>
                        <a:ea typeface="Microsoft JhengHei" charset="-120"/>
                        <a:cs typeface="Microsoft JhengHei" charset="-12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zh-TW" altLang="en-US" sz="2600" kern="1200" dirty="0">
                          <a:solidFill>
                            <a:srgbClr val="002060"/>
                          </a:solidFill>
                          <a:latin typeface="Microsoft JhengHei" charset="-120"/>
                          <a:ea typeface="Microsoft JhengHei" charset="-120"/>
                          <a:cs typeface="Microsoft JhengHei" charset="-120"/>
                        </a:rPr>
                        <a:t>反思探究</a:t>
                      </a:r>
                      <a:r>
                        <a:rPr lang="zh-TW" altLang="en-US" sz="2400" kern="1200" dirty="0">
                          <a:solidFill>
                            <a:srgbClr val="002060"/>
                          </a:solidFill>
                          <a:latin typeface="Microsoft JhengHei" charset="-120"/>
                          <a:ea typeface="Microsoft JhengHei" charset="-120"/>
                          <a:cs typeface="Microsoft JhengHei" charset="-120"/>
                        </a:rPr>
                        <a:t>歷程</a:t>
                      </a:r>
                      <a:endParaRPr lang="en-US" altLang="zh-TW" sz="2400" b="1" kern="1200" dirty="0">
                        <a:solidFill>
                          <a:srgbClr val="002060"/>
                        </a:solidFill>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2600"/>
                        </a:lnSpc>
                        <a:spcBef>
                          <a:spcPts val="0"/>
                        </a:spcBef>
                        <a:spcAft>
                          <a:spcPts val="0"/>
                        </a:spcAft>
                        <a:buClrTx/>
                        <a:buSzTx/>
                        <a:buFontTx/>
                        <a:buNone/>
                        <a:tabLst/>
                        <a:defRPr/>
                      </a:pPr>
                      <a:r>
                        <a:rPr lang="zh-TW" altLang="zh-TW" sz="2600" kern="1200" dirty="0">
                          <a:solidFill>
                            <a:srgbClr val="002060"/>
                          </a:solidFill>
                          <a:latin typeface="Microsoft JhengHei" charset="-120"/>
                          <a:ea typeface="Microsoft JhengHei" charset="-120"/>
                          <a:cs typeface="Microsoft JhengHei" charset="-120"/>
                        </a:rPr>
                        <a:t>發表</a:t>
                      </a:r>
                      <a:r>
                        <a:rPr lang="zh-TW" altLang="en-US" sz="2400" kern="1200" dirty="0">
                          <a:solidFill>
                            <a:schemeClr val="tx1"/>
                          </a:solidFill>
                          <a:latin typeface="Microsoft JhengHei" charset="-120"/>
                          <a:ea typeface="Microsoft JhengHei" charset="-120"/>
                          <a:cs typeface="Microsoft JhengHei" charset="-120"/>
                        </a:rPr>
                        <a:t>（</a:t>
                      </a:r>
                      <a:r>
                        <a:rPr lang="zh-TW" altLang="zh-TW" sz="2400" kern="1200" dirty="0">
                          <a:latin typeface="Microsoft JhengHei" charset="-120"/>
                          <a:ea typeface="Microsoft JhengHei" charset="-120"/>
                          <a:cs typeface="Microsoft JhengHei" charset="-120"/>
                        </a:rPr>
                        <a:t>口語、</a:t>
                      </a:r>
                      <a:r>
                        <a:rPr lang="zh-TW" altLang="en-US" sz="2400" kern="1200" dirty="0">
                          <a:latin typeface="Microsoft JhengHei" charset="-120"/>
                          <a:ea typeface="Microsoft JhengHei" charset="-120"/>
                          <a:cs typeface="Microsoft JhengHei" charset="-120"/>
                        </a:rPr>
                        <a:t>文字、圖片、照片、影片、簡報、</a:t>
                      </a:r>
                      <a:r>
                        <a:rPr lang="zh-TW" altLang="zh-TW" sz="2400" kern="1200" dirty="0">
                          <a:latin typeface="Microsoft JhengHei" charset="-120"/>
                          <a:ea typeface="Microsoft JhengHei" charset="-120"/>
                          <a:cs typeface="Microsoft JhengHei" charset="-120"/>
                        </a:rPr>
                        <a:t>海報</a:t>
                      </a:r>
                      <a:r>
                        <a:rPr lang="zh-TW" altLang="en-US" sz="2400" kern="1200" dirty="0">
                          <a:latin typeface="Microsoft JhengHei" charset="-120"/>
                          <a:ea typeface="Microsoft JhengHei" charset="-120"/>
                          <a:cs typeface="Microsoft JhengHei" charset="-120"/>
                        </a:rPr>
                        <a:t>、表演）</a:t>
                      </a:r>
                      <a:endParaRPr lang="en-US" altLang="zh-TW" sz="2400" kern="1200" dirty="0">
                        <a:latin typeface="Microsoft JhengHei" charset="-120"/>
                        <a:ea typeface="Microsoft JhengHei" charset="-120"/>
                        <a:cs typeface="Microsoft JhengHei" charset="-120"/>
                      </a:endParaRPr>
                    </a:p>
                    <a:p>
                      <a:pPr marL="0" marR="0" indent="0" algn="l" defTabSz="914400" rtl="0" eaLnBrk="1" fontAlgn="auto" latinLnBrk="0" hangingPunct="1">
                        <a:lnSpc>
                          <a:spcPts val="2600"/>
                        </a:lnSpc>
                        <a:spcBef>
                          <a:spcPts val="0"/>
                        </a:spcBef>
                        <a:spcAft>
                          <a:spcPts val="0"/>
                        </a:spcAft>
                        <a:buClrTx/>
                        <a:buSzTx/>
                        <a:buFontTx/>
                        <a:buNone/>
                        <a:tabLst/>
                        <a:defRPr/>
                      </a:pPr>
                      <a:r>
                        <a:rPr lang="zh-TW" altLang="en-US" sz="2600" kern="1200" dirty="0">
                          <a:solidFill>
                            <a:srgbClr val="002060"/>
                          </a:solidFill>
                          <a:latin typeface="Microsoft JhengHei" charset="-120"/>
                          <a:ea typeface="Microsoft JhengHei" charset="-120"/>
                          <a:cs typeface="Microsoft JhengHei" charset="-120"/>
                        </a:rPr>
                        <a:t>提問討論</a:t>
                      </a:r>
                      <a:endParaRPr lang="en-US" altLang="zh-TW" sz="2600" kern="1200" dirty="0">
                        <a:solidFill>
                          <a:srgbClr val="002060"/>
                        </a:solidFill>
                        <a:latin typeface="Microsoft JhengHei" charset="-120"/>
                        <a:ea typeface="Microsoft JhengHei" charset="-120"/>
                        <a:cs typeface="Microsoft JhengHei" charset="-120"/>
                      </a:endParaRPr>
                    </a:p>
                    <a:p>
                      <a:pPr marL="0" marR="0" indent="0" algn="l" defTabSz="914400" rtl="0" eaLnBrk="1" fontAlgn="auto" latinLnBrk="0" hangingPunct="1">
                        <a:lnSpc>
                          <a:spcPts val="2600"/>
                        </a:lnSpc>
                        <a:spcBef>
                          <a:spcPts val="0"/>
                        </a:spcBef>
                        <a:spcAft>
                          <a:spcPts val="0"/>
                        </a:spcAft>
                        <a:buClrTx/>
                        <a:buSzTx/>
                        <a:buFontTx/>
                        <a:buNone/>
                        <a:tabLst/>
                        <a:defRPr/>
                      </a:pPr>
                      <a:r>
                        <a:rPr lang="zh-TW" altLang="en-US" sz="2600" kern="1200" dirty="0">
                          <a:solidFill>
                            <a:srgbClr val="002060"/>
                          </a:solidFill>
                          <a:latin typeface="Microsoft JhengHei" charset="-120"/>
                          <a:ea typeface="Microsoft JhengHei" charset="-120"/>
                          <a:cs typeface="Microsoft JhengHei" charset="-120"/>
                        </a:rPr>
                        <a:t>各種</a:t>
                      </a:r>
                      <a:r>
                        <a:rPr lang="zh-TW" sz="2600" kern="1200" dirty="0">
                          <a:solidFill>
                            <a:srgbClr val="002060"/>
                          </a:solidFill>
                          <a:latin typeface="Microsoft JhengHei" charset="-120"/>
                          <a:ea typeface="Microsoft JhengHei" charset="-120"/>
                          <a:cs typeface="Microsoft JhengHei" charset="-120"/>
                        </a:rPr>
                        <a:t>反思法</a:t>
                      </a:r>
                      <a:endParaRPr lang="zh-TW" sz="2600" b="1" kern="1200" dirty="0">
                        <a:solidFill>
                          <a:srgbClr val="002060"/>
                        </a:solidFill>
                        <a:latin typeface="Microsoft JhengHei" charset="-120"/>
                        <a:ea typeface="Microsoft JhengHei" charset="-120"/>
                        <a:cs typeface="Microsoft JhengHei" charset="-120"/>
                      </a:endParaRPr>
                    </a:p>
                  </a:txBody>
                  <a:tcPr marL="68580" marR="68580" marT="0" marB="0" anchor="ct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bl>
          </a:graphicData>
        </a:graphic>
      </p:graphicFrame>
      <p:sp>
        <p:nvSpPr>
          <p:cNvPr id="5" name="標題 1">
            <a:extLst>
              <a:ext uri="{FF2B5EF4-FFF2-40B4-BE49-F238E27FC236}">
                <a16:creationId xmlns:a16="http://schemas.microsoft.com/office/drawing/2014/main" xmlns="" id="{AC61176D-E6A7-43B1-8741-EAEF0F833065}"/>
              </a:ext>
            </a:extLst>
          </p:cNvPr>
          <p:cNvSpPr txBox="1">
            <a:spLocks/>
          </p:cNvSpPr>
          <p:nvPr/>
        </p:nvSpPr>
        <p:spPr>
          <a:xfrm>
            <a:off x="323850" y="127000"/>
            <a:ext cx="8640763" cy="962025"/>
          </a:xfrm>
          <a:prstGeom prst="rect">
            <a:avLst/>
          </a:prstGeom>
        </p:spPr>
        <p:txBody>
          <a:bodyPr anchor="ctr">
            <a:normAutofit fontScale="77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lnSpc>
                <a:spcPct val="100000"/>
              </a:lnSpc>
              <a:spcBef>
                <a:spcPts val="0"/>
              </a:spcBef>
              <a:spcAft>
                <a:spcPts val="0"/>
              </a:spcAft>
              <a:defRPr/>
            </a:pPr>
            <a:r>
              <a:rPr kumimoji="0" lang="zh-TW" altLang="en-US" b="1" dirty="0">
                <a:solidFill>
                  <a:srgbClr val="D70050"/>
                </a:solidFill>
                <a:latin typeface="微軟正黑體" panose="020B0604030504040204" pitchFamily="34" charset="-120"/>
                <a:ea typeface="微軟正黑體" panose="020B0604030504040204" pitchFamily="34" charset="-120"/>
              </a:rPr>
              <a:t>三、統整性主題</a:t>
            </a:r>
            <a:r>
              <a:rPr kumimoji="0" lang="en-US" altLang="zh-TW" b="1" dirty="0">
                <a:solidFill>
                  <a:srgbClr val="D70050"/>
                </a:solidFill>
                <a:latin typeface="微軟正黑體" panose="020B0604030504040204" pitchFamily="34" charset="-120"/>
                <a:ea typeface="微軟正黑體" panose="020B0604030504040204" pitchFamily="34" charset="-120"/>
              </a:rPr>
              <a:t>/</a:t>
            </a:r>
            <a:r>
              <a:rPr kumimoji="0" lang="zh-TW" altLang="en-US" b="1" dirty="0">
                <a:solidFill>
                  <a:srgbClr val="D70050"/>
                </a:solidFill>
                <a:latin typeface="微軟正黑體" panose="020B0604030504040204" pitchFamily="34" charset="-120"/>
                <a:ea typeface="微軟正黑體" panose="020B0604030504040204" pitchFamily="34" charset="-120"/>
              </a:rPr>
              <a:t>專題</a:t>
            </a:r>
            <a:r>
              <a:rPr kumimoji="0" lang="en-US" altLang="zh-TW" b="1" dirty="0">
                <a:solidFill>
                  <a:srgbClr val="D70050"/>
                </a:solidFill>
                <a:latin typeface="微軟正黑體" panose="020B0604030504040204" pitchFamily="34" charset="-120"/>
                <a:ea typeface="微軟正黑體" panose="020B0604030504040204" pitchFamily="34" charset="-120"/>
              </a:rPr>
              <a:t>/</a:t>
            </a:r>
            <a:r>
              <a:rPr kumimoji="0" lang="zh-TW" altLang="en-US"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b="1" dirty="0">
              <a:solidFill>
                <a:srgbClr val="D70050"/>
              </a:solidFill>
              <a:latin typeface="微軟正黑體" panose="020B0604030504040204" pitchFamily="34" charset="-120"/>
              <a:ea typeface="微軟正黑體" panose="020B0604030504040204" pitchFamily="34" charset="-120"/>
            </a:endParaRPr>
          </a:p>
          <a:p>
            <a:pPr fontAlgn="auto">
              <a:lnSpc>
                <a:spcPct val="100000"/>
              </a:lnSpc>
              <a:spcBef>
                <a:spcPts val="0"/>
              </a:spcBef>
              <a:spcAft>
                <a:spcPts val="0"/>
              </a:spcAft>
              <a:defRPr/>
            </a:pPr>
            <a:r>
              <a:rPr kumimoji="0" lang="en-US" altLang="zh-TW" sz="3200" b="1" dirty="0">
                <a:solidFill>
                  <a:srgbClr val="0000FF"/>
                </a:solidFill>
                <a:latin typeface="微軟正黑體" panose="020B0604030504040204" pitchFamily="34" charset="-120"/>
                <a:ea typeface="微軟正黑體" panose="020B0604030504040204" pitchFamily="34" charset="-120"/>
              </a:rPr>
              <a:t>  </a:t>
            </a:r>
            <a:r>
              <a:rPr kumimoji="0" lang="zh-TW" altLang="en-US" sz="3200" b="1" dirty="0">
                <a:solidFill>
                  <a:srgbClr val="0000FF"/>
                </a:solidFill>
                <a:latin typeface="微軟正黑體" panose="020B0604030504040204" pitchFamily="34" charset="-120"/>
                <a:ea typeface="微軟正黑體" panose="020B0604030504040204" pitchFamily="34" charset="-120"/>
              </a:rPr>
              <a:t>           </a:t>
            </a:r>
            <a:r>
              <a:rPr kumimoji="0" lang="en-US" altLang="zh-TW" sz="3900" b="1" dirty="0">
                <a:solidFill>
                  <a:srgbClr val="0000FF"/>
                </a:solidFill>
                <a:latin typeface="微軟正黑體" panose="020B0604030504040204" pitchFamily="34" charset="-120"/>
                <a:ea typeface="微軟正黑體" panose="020B0604030504040204" pitchFamily="34" charset="-120"/>
              </a:rPr>
              <a:t>—</a:t>
            </a:r>
            <a:r>
              <a:rPr kumimoji="0" lang="zh-TW" altLang="en-US" sz="3900" b="1" dirty="0">
                <a:solidFill>
                  <a:srgbClr val="0000FF"/>
                </a:solidFill>
                <a:latin typeface="微軟正黑體" panose="020B0604030504040204" pitchFamily="34" charset="-120"/>
                <a:ea typeface="微軟正黑體" panose="020B0604030504040204" pitchFamily="34" charset="-120"/>
              </a:rPr>
              <a:t>自然觀察家的閱讀探究</a:t>
            </a:r>
            <a:r>
              <a:rPr kumimoji="0" lang="en-US" altLang="zh-TW" sz="3900" b="1" dirty="0">
                <a:solidFill>
                  <a:srgbClr val="0000FF"/>
                </a:solidFill>
                <a:latin typeface="微軟正黑體" panose="020B0604030504040204" pitchFamily="34" charset="-120"/>
                <a:ea typeface="微軟正黑體" panose="020B0604030504040204" pitchFamily="34" charset="-120"/>
              </a:rPr>
              <a:t>—Ⅵ</a:t>
            </a:r>
            <a:endParaRPr kumimoji="0" lang="zh-TW" altLang="en-US" sz="3900"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3010" name="Shape 471">
            <a:extLst>
              <a:ext uri="{FF2B5EF4-FFF2-40B4-BE49-F238E27FC236}">
                <a16:creationId xmlns:a16="http://schemas.microsoft.com/office/drawing/2014/main" xmlns="" id="{6CB0C53D-844C-46CC-977E-965E62FD9F29}"/>
              </a:ext>
            </a:extLst>
          </p:cNvPr>
          <p:cNvSpPr>
            <a:spLocks noGrp="1"/>
          </p:cNvSpPr>
          <p:nvPr>
            <p:ph type="title"/>
          </p:nvPr>
        </p:nvSpPr>
        <p:spPr>
          <a:xfrm>
            <a:off x="2157413" y="519113"/>
            <a:ext cx="5484812" cy="701675"/>
          </a:xfrm>
        </p:spPr>
        <p:txBody>
          <a:bodyPr lIns="68569" tIns="34275" rIns="68569" bIns="34275"/>
          <a:lstStyle/>
          <a:p>
            <a:pPr algn="l" eaLnBrk="1" hangingPunct="1">
              <a:buSzPct val="25000"/>
            </a:pPr>
            <a:r>
              <a:rPr lang="zh-TW" altLang="en-US" sz="4400" b="1">
                <a:solidFill>
                  <a:srgbClr val="D70050"/>
                </a:solidFill>
                <a:sym typeface="Arial" panose="020B0604020202020204" pitchFamily="34" charset="0"/>
              </a:rPr>
              <a:t>二、</a:t>
            </a:r>
            <a:r>
              <a:rPr lang="en-US" altLang="zh-TW" sz="4400" b="1">
                <a:solidFill>
                  <a:srgbClr val="D70050"/>
                </a:solidFill>
                <a:sym typeface="Arial" panose="020B0604020202020204" pitchFamily="34" charset="0"/>
              </a:rPr>
              <a:t>總綱的基本理念</a:t>
            </a:r>
          </a:p>
        </p:txBody>
      </p:sp>
      <p:sp>
        <p:nvSpPr>
          <p:cNvPr id="43011" name="投影片編號版面配置區 10">
            <a:extLst>
              <a:ext uri="{FF2B5EF4-FFF2-40B4-BE49-F238E27FC236}">
                <a16:creationId xmlns:a16="http://schemas.microsoft.com/office/drawing/2014/main" xmlns="" id="{313A9AEC-14A1-4C34-9B60-B46B46D60196}"/>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555625" indent="-212725">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855663" indent="-169863">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1985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15414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19986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4558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29130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3702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F0935DC8-FAE1-4DEE-A4F4-107E0C68E879}" type="slidenum">
              <a:rPr lang="zh-TW" altLang="en-US" sz="900" smtClean="0">
                <a:solidFill>
                  <a:srgbClr val="898989"/>
                </a:solidFill>
                <a:latin typeface="標楷體" panose="03000509000000000000" pitchFamily="65" charset="-120"/>
                <a:ea typeface="標楷體" panose="03000509000000000000" pitchFamily="65" charset="-120"/>
                <a:cs typeface="Times New Roman" panose="02020603050405020304" pitchFamily="18" charset="0"/>
              </a:rPr>
              <a:pPr>
                <a:spcBef>
                  <a:spcPct val="0"/>
                </a:spcBef>
                <a:buFontTx/>
                <a:buNone/>
              </a:pPr>
              <a:t>7</a:t>
            </a:fld>
            <a:endParaRPr lang="en-US" altLang="zh-TW" sz="900">
              <a:solidFill>
                <a:srgbClr val="898989"/>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43012" name="Shape 472">
            <a:extLst>
              <a:ext uri="{FF2B5EF4-FFF2-40B4-BE49-F238E27FC236}">
                <a16:creationId xmlns:a16="http://schemas.microsoft.com/office/drawing/2014/main" xmlns="" id="{731CE9B1-4F64-4AC2-83D8-7D922F4CF81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54100" y="2268538"/>
            <a:ext cx="7589838"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Shape 473">
            <a:extLst>
              <a:ext uri="{FF2B5EF4-FFF2-40B4-BE49-F238E27FC236}">
                <a16:creationId xmlns:a16="http://schemas.microsoft.com/office/drawing/2014/main" xmlns="" id="{98101A9C-21EF-4034-A737-69CE50FB33AD}"/>
              </a:ext>
            </a:extLst>
          </p:cNvPr>
          <p:cNvSpPr txBox="1">
            <a:spLocks noChangeArrowheads="1"/>
          </p:cNvSpPr>
          <p:nvPr/>
        </p:nvSpPr>
        <p:spPr bwMode="auto">
          <a:xfrm>
            <a:off x="1458913" y="1695450"/>
            <a:ext cx="170656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68569" rIns="68569" bIns="68569" anchor="ct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Clr>
                <a:srgbClr val="CC0000"/>
              </a:buClr>
              <a:buSzPct val="25000"/>
              <a:buFont typeface="Arial" panose="020B0604020202020204" pitchFamily="34" charset="0"/>
              <a:buNone/>
            </a:pPr>
            <a:r>
              <a:rPr kumimoji="0" lang="en-US" altLang="zh-TW" sz="3600" b="1">
                <a:solidFill>
                  <a:srgbClr val="0000FF"/>
                </a:solidFill>
                <a:sym typeface="Arial" panose="020B0604020202020204" pitchFamily="34" charset="0"/>
              </a:rPr>
              <a:t>自  發</a:t>
            </a:r>
          </a:p>
        </p:txBody>
      </p:sp>
      <p:sp>
        <p:nvSpPr>
          <p:cNvPr id="43014" name="Shape 474">
            <a:extLst>
              <a:ext uri="{FF2B5EF4-FFF2-40B4-BE49-F238E27FC236}">
                <a16:creationId xmlns:a16="http://schemas.microsoft.com/office/drawing/2014/main" xmlns="" id="{FCE1CF1C-2EF2-4CE1-9484-E7D131CB0094}"/>
              </a:ext>
            </a:extLst>
          </p:cNvPr>
          <p:cNvSpPr txBox="1">
            <a:spLocks noChangeArrowheads="1"/>
          </p:cNvSpPr>
          <p:nvPr/>
        </p:nvSpPr>
        <p:spPr bwMode="auto">
          <a:xfrm>
            <a:off x="3995738" y="1692275"/>
            <a:ext cx="170497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68569" rIns="68569" bIns="68569"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buClr>
                <a:srgbClr val="CC0000"/>
              </a:buClr>
              <a:buSzPct val="25000"/>
              <a:buFont typeface="Arial" panose="020B0604020202020204" pitchFamily="34" charset="0"/>
              <a:buNone/>
            </a:pPr>
            <a:r>
              <a:rPr kumimoji="0" lang="en-US" altLang="zh-TW" sz="3600" b="1">
                <a:solidFill>
                  <a:srgbClr val="E46C0A"/>
                </a:solidFill>
                <a:latin typeface="微軟正黑體" panose="020B0604030504040204" pitchFamily="34" charset="-120"/>
                <a:ea typeface="微軟正黑體" panose="020B0604030504040204" pitchFamily="34" charset="-120"/>
                <a:sym typeface="Arial" panose="020B0604020202020204" pitchFamily="34" charset="0"/>
              </a:rPr>
              <a:t>互  動</a:t>
            </a:r>
          </a:p>
        </p:txBody>
      </p:sp>
      <p:sp>
        <p:nvSpPr>
          <p:cNvPr id="43015" name="Shape 475">
            <a:extLst>
              <a:ext uri="{FF2B5EF4-FFF2-40B4-BE49-F238E27FC236}">
                <a16:creationId xmlns:a16="http://schemas.microsoft.com/office/drawing/2014/main" xmlns="" id="{38B45B2B-A57D-4B17-8A0C-C3E979C8B272}"/>
              </a:ext>
            </a:extLst>
          </p:cNvPr>
          <p:cNvSpPr txBox="1">
            <a:spLocks noChangeArrowheads="1"/>
          </p:cNvSpPr>
          <p:nvPr/>
        </p:nvSpPr>
        <p:spPr bwMode="auto">
          <a:xfrm>
            <a:off x="6523038" y="1692275"/>
            <a:ext cx="170656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68569" rIns="68569" bIns="68569" anchor="ct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Clr>
                <a:srgbClr val="CC0000"/>
              </a:buClr>
              <a:buSzPct val="25000"/>
              <a:buFont typeface="Arial" panose="020B0604020202020204" pitchFamily="34" charset="0"/>
              <a:buNone/>
            </a:pPr>
            <a:r>
              <a:rPr kumimoji="0" lang="en-US" altLang="zh-TW" sz="3600" b="1">
                <a:solidFill>
                  <a:srgbClr val="C00000"/>
                </a:solidFill>
                <a:sym typeface="Arial" panose="020B0604020202020204" pitchFamily="34" charset="0"/>
              </a:rPr>
              <a:t>共  好</a:t>
            </a:r>
          </a:p>
        </p:txBody>
      </p:sp>
      <p:sp>
        <p:nvSpPr>
          <p:cNvPr id="43016" name="Shape 476">
            <a:extLst>
              <a:ext uri="{FF2B5EF4-FFF2-40B4-BE49-F238E27FC236}">
                <a16:creationId xmlns:a16="http://schemas.microsoft.com/office/drawing/2014/main" xmlns="" id="{612F7813-61D9-4E25-9B5C-1BFC1BC29AF0}"/>
              </a:ext>
            </a:extLst>
          </p:cNvPr>
          <p:cNvSpPr txBox="1">
            <a:spLocks noChangeArrowheads="1"/>
          </p:cNvSpPr>
          <p:nvPr/>
        </p:nvSpPr>
        <p:spPr bwMode="auto">
          <a:xfrm>
            <a:off x="1187450" y="4148138"/>
            <a:ext cx="2238375" cy="96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68569" rIns="68569" bIns="68569" anchor="ct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Clr>
                <a:srgbClr val="000000"/>
              </a:buClr>
              <a:buSzPct val="25000"/>
              <a:buFont typeface="Arial" panose="020B0604020202020204" pitchFamily="34" charset="0"/>
              <a:buNone/>
            </a:pPr>
            <a:r>
              <a:rPr kumimoji="0" lang="en-US" altLang="zh-TW" sz="3000" b="1">
                <a:solidFill>
                  <a:srgbClr val="002060"/>
                </a:solidFill>
                <a:sym typeface="Arial" panose="020B0604020202020204" pitchFamily="34" charset="0"/>
              </a:rPr>
              <a:t>有意願</a:t>
            </a:r>
          </a:p>
          <a:p>
            <a:pPr algn="ctr" eaLnBrk="1" hangingPunct="1">
              <a:spcBef>
                <a:spcPct val="0"/>
              </a:spcBef>
              <a:buClr>
                <a:srgbClr val="000000"/>
              </a:buClr>
              <a:buSzPct val="25000"/>
              <a:buFont typeface="Arial" panose="020B0604020202020204" pitchFamily="34" charset="0"/>
              <a:buNone/>
            </a:pPr>
            <a:r>
              <a:rPr kumimoji="0" lang="en-US" altLang="zh-TW" sz="3000" b="1">
                <a:solidFill>
                  <a:srgbClr val="002060"/>
                </a:solidFill>
                <a:sym typeface="Arial" panose="020B0604020202020204" pitchFamily="34" charset="0"/>
              </a:rPr>
              <a:t>有動力</a:t>
            </a:r>
          </a:p>
        </p:txBody>
      </p:sp>
      <p:sp>
        <p:nvSpPr>
          <p:cNvPr id="43017" name="Shape 477">
            <a:extLst>
              <a:ext uri="{FF2B5EF4-FFF2-40B4-BE49-F238E27FC236}">
                <a16:creationId xmlns:a16="http://schemas.microsoft.com/office/drawing/2014/main" xmlns="" id="{6661D566-C68E-4856-8E5E-3FC750781207}"/>
              </a:ext>
            </a:extLst>
          </p:cNvPr>
          <p:cNvSpPr txBox="1">
            <a:spLocks noChangeArrowheads="1"/>
          </p:cNvSpPr>
          <p:nvPr/>
        </p:nvSpPr>
        <p:spPr bwMode="auto">
          <a:xfrm>
            <a:off x="3736975" y="4148138"/>
            <a:ext cx="2239963" cy="96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68569" rIns="68569" bIns="68569"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buClr>
                <a:srgbClr val="000000"/>
              </a:buClr>
              <a:buSzPct val="25000"/>
              <a:buFont typeface="Arial" panose="020B0604020202020204" pitchFamily="34" charset="0"/>
              <a:buNone/>
            </a:pPr>
            <a:r>
              <a:rPr kumimoji="0" lang="en-US" altLang="zh-TW" sz="3000" b="1">
                <a:solidFill>
                  <a:srgbClr val="984807"/>
                </a:solidFill>
                <a:latin typeface="微軟正黑體" panose="020B0604030504040204" pitchFamily="34" charset="-120"/>
                <a:ea typeface="微軟正黑體" panose="020B0604030504040204" pitchFamily="34" charset="-120"/>
                <a:sym typeface="Arial" panose="020B0604020202020204" pitchFamily="34" charset="0"/>
              </a:rPr>
              <a:t>有方法</a:t>
            </a:r>
          </a:p>
          <a:p>
            <a:pPr algn="ctr" eaLnBrk="1" hangingPunct="1">
              <a:buClr>
                <a:srgbClr val="000000"/>
              </a:buClr>
              <a:buSzPct val="25000"/>
              <a:buFont typeface="Arial" panose="020B0604020202020204" pitchFamily="34" charset="0"/>
              <a:buNone/>
            </a:pPr>
            <a:r>
              <a:rPr kumimoji="0" lang="en-US" altLang="zh-TW" sz="3000" b="1">
                <a:solidFill>
                  <a:srgbClr val="984807"/>
                </a:solidFill>
                <a:latin typeface="微軟正黑體" panose="020B0604030504040204" pitchFamily="34" charset="-120"/>
                <a:ea typeface="微軟正黑體" panose="020B0604030504040204" pitchFamily="34" charset="-120"/>
                <a:sym typeface="Arial" panose="020B0604020202020204" pitchFamily="34" charset="0"/>
              </a:rPr>
              <a:t>有知識</a:t>
            </a:r>
          </a:p>
        </p:txBody>
      </p:sp>
      <p:sp>
        <p:nvSpPr>
          <p:cNvPr id="43018" name="Shape 478">
            <a:extLst>
              <a:ext uri="{FF2B5EF4-FFF2-40B4-BE49-F238E27FC236}">
                <a16:creationId xmlns:a16="http://schemas.microsoft.com/office/drawing/2014/main" xmlns="" id="{23F5BFC1-E6FF-4854-B5C1-0CEB48E930C4}"/>
              </a:ext>
            </a:extLst>
          </p:cNvPr>
          <p:cNvSpPr txBox="1">
            <a:spLocks noChangeArrowheads="1"/>
          </p:cNvSpPr>
          <p:nvPr/>
        </p:nvSpPr>
        <p:spPr bwMode="auto">
          <a:xfrm>
            <a:off x="6272213" y="4151313"/>
            <a:ext cx="2135187"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68569" rIns="68569" bIns="68569" anchor="ct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SzPct val="25000"/>
              <a:buFontTx/>
              <a:buNone/>
            </a:pPr>
            <a:r>
              <a:rPr kumimoji="0" lang="en-US" altLang="zh-TW" sz="3000" b="1">
                <a:solidFill>
                  <a:srgbClr val="920000"/>
                </a:solidFill>
                <a:sym typeface="Arial" panose="020B0604020202020204" pitchFamily="34" charset="0"/>
              </a:rPr>
              <a:t>有善念</a:t>
            </a:r>
          </a:p>
          <a:p>
            <a:pPr algn="ctr" eaLnBrk="1" hangingPunct="1">
              <a:spcBef>
                <a:spcPct val="0"/>
              </a:spcBef>
              <a:buSzPct val="25000"/>
              <a:buFontTx/>
              <a:buNone/>
            </a:pPr>
            <a:r>
              <a:rPr kumimoji="0" lang="en-US" altLang="zh-TW" sz="3000" b="1">
                <a:solidFill>
                  <a:srgbClr val="920000"/>
                </a:solidFill>
                <a:sym typeface="Arial" panose="020B0604020202020204" pitchFamily="34" charset="0"/>
              </a:rPr>
              <a:t>能活用</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xmlns="" id="{CFB499BA-73F6-4D49-9351-FA2907443EEF}"/>
              </a:ext>
            </a:extLst>
          </p:cNvPr>
          <p:cNvGraphicFramePr>
            <a:graphicFrameLocks noGrp="1"/>
          </p:cNvGraphicFramePr>
          <p:nvPr/>
        </p:nvGraphicFramePr>
        <p:xfrm>
          <a:off x="468313" y="1341438"/>
          <a:ext cx="8264525" cy="4910154"/>
        </p:xfrm>
        <a:graphic>
          <a:graphicData uri="http://schemas.openxmlformats.org/drawingml/2006/table">
            <a:tbl>
              <a:tblPr firstRow="1" bandRow="1">
                <a:tableStyleId>{2D5ABB26-0587-4C30-8999-92F81FD0307C}</a:tableStyleId>
              </a:tblPr>
              <a:tblGrid>
                <a:gridCol w="1761656">
                  <a:extLst>
                    <a:ext uri="{9D8B030D-6E8A-4147-A177-3AD203B41FA5}">
                      <a16:colId xmlns:a16="http://schemas.microsoft.com/office/drawing/2014/main" xmlns="" val="20000"/>
                    </a:ext>
                  </a:extLst>
                </a:gridCol>
                <a:gridCol w="1531296">
                  <a:extLst>
                    <a:ext uri="{9D8B030D-6E8A-4147-A177-3AD203B41FA5}">
                      <a16:colId xmlns:a16="http://schemas.microsoft.com/office/drawing/2014/main" xmlns="" val="20002"/>
                    </a:ext>
                  </a:extLst>
                </a:gridCol>
                <a:gridCol w="4971573">
                  <a:extLst>
                    <a:ext uri="{9D8B030D-6E8A-4147-A177-3AD203B41FA5}">
                      <a16:colId xmlns:a16="http://schemas.microsoft.com/office/drawing/2014/main" xmlns="" val="20001"/>
                    </a:ext>
                  </a:extLst>
                </a:gridCol>
              </a:tblGrid>
              <a:tr h="4793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u="none" strike="noStrike" cap="none" dirty="0">
                          <a:solidFill>
                            <a:srgbClr val="D70050"/>
                          </a:solidFill>
                          <a:latin typeface="Microsoft JhengHei" charset="-120"/>
                          <a:ea typeface="Microsoft JhengHei" charset="-120"/>
                          <a:cs typeface="Microsoft JhengHei" charset="-120"/>
                          <a:sym typeface="Arial"/>
                        </a:rPr>
                        <a:t>實施方式</a:t>
                      </a:r>
                      <a:endParaRPr lang="zh-TW" altLang="en-US" sz="2400" b="1" dirty="0">
                        <a:solidFill>
                          <a:srgbClr val="D70050"/>
                        </a:solidFill>
                        <a:latin typeface="Microsoft JhengHei" charset="-120"/>
                        <a:ea typeface="Microsoft JhengHei" charset="-120"/>
                        <a:cs typeface="Microsoft JhengHei" charset="-120"/>
                      </a:endParaRPr>
                    </a:p>
                  </a:txBody>
                  <a:tcPr marL="91430" marR="91430">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D70050"/>
                          </a:solidFill>
                          <a:latin typeface="Microsoft JhengHei" charset="-120"/>
                          <a:ea typeface="Microsoft JhengHei" charset="-120"/>
                          <a:cs typeface="Microsoft JhengHei" charset="-120"/>
                        </a:rPr>
                        <a:t>節數安排</a:t>
                      </a:r>
                    </a:p>
                  </a:txBody>
                  <a:tcPr marL="91430" marR="91430">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tc>
                  <a:txBody>
                    <a:bodyPr/>
                    <a:lstStyle/>
                    <a:p>
                      <a:pPr algn="ctr"/>
                      <a:r>
                        <a:rPr lang="zh-TW" altLang="en-US" sz="2400" b="1" dirty="0">
                          <a:solidFill>
                            <a:srgbClr val="D70050"/>
                          </a:solidFill>
                          <a:latin typeface="Microsoft JhengHei" charset="-120"/>
                          <a:ea typeface="Microsoft JhengHei" charset="-120"/>
                          <a:cs typeface="Microsoft JhengHei" charset="-120"/>
                        </a:rPr>
                        <a:t>實施說明</a:t>
                      </a:r>
                    </a:p>
                  </a:txBody>
                  <a:tcPr marL="91430" marR="91430">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38100" cap="flat" cmpd="sng" algn="ctr">
                      <a:solidFill>
                        <a:srgbClr val="DE103C"/>
                      </a:solidFill>
                      <a:prstDash val="sysDash"/>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1188714">
                <a:tc>
                  <a:txBody>
                    <a:bodyPr/>
                    <a:lstStyle/>
                    <a:p>
                      <a:pPr algn="ctr"/>
                      <a:r>
                        <a:rPr lang="en-US" altLang="zh-TW" sz="2600" b="1" dirty="0">
                          <a:latin typeface="Microsoft JhengHei" charset="-120"/>
                          <a:ea typeface="Microsoft JhengHei" charset="-120"/>
                          <a:cs typeface="Microsoft JhengHei" charset="-120"/>
                        </a:rPr>
                        <a:t>1. </a:t>
                      </a:r>
                      <a:r>
                        <a:rPr lang="zh-TW" altLang="en-US" sz="2600" b="1" dirty="0">
                          <a:latin typeface="Microsoft JhengHei" charset="-120"/>
                          <a:ea typeface="Microsoft JhengHei" charset="-120"/>
                          <a:cs typeface="Microsoft JhengHei" charset="-120"/>
                        </a:rPr>
                        <a:t>班級</a:t>
                      </a:r>
                      <a:r>
                        <a:rPr lang="en-US" altLang="zh-TW" sz="2600" b="1" dirty="0">
                          <a:latin typeface="Microsoft JhengHei" charset="-120"/>
                          <a:ea typeface="Microsoft JhengHei" charset="-120"/>
                          <a:cs typeface="Microsoft JhengHei" charset="-120"/>
                        </a:rPr>
                        <a:t/>
                      </a:r>
                      <a:br>
                        <a:rPr lang="en-US" altLang="zh-TW" sz="2600" b="1" dirty="0">
                          <a:latin typeface="Microsoft JhengHei" charset="-120"/>
                          <a:ea typeface="Microsoft JhengHei" charset="-120"/>
                          <a:cs typeface="Microsoft JhengHei" charset="-120"/>
                        </a:rPr>
                      </a:br>
                      <a:r>
                        <a:rPr lang="zh-TW" altLang="en-US" sz="2600" b="1" dirty="0">
                          <a:latin typeface="Microsoft JhengHei" charset="-120"/>
                          <a:ea typeface="Microsoft JhengHei" charset="-120"/>
                          <a:cs typeface="Microsoft JhengHei" charset="-120"/>
                        </a:rPr>
                        <a:t>教學</a:t>
                      </a:r>
                      <a:endParaRPr lang="zh-TW" altLang="en-US" sz="2600" b="1" dirty="0">
                        <a:solidFill>
                          <a:schemeClr val="tx2">
                            <a:lumMod val="75000"/>
                          </a:schemeClr>
                        </a:solidFill>
                        <a:latin typeface="Microsoft JhengHei" charset="-120"/>
                        <a:ea typeface="Microsoft JhengHei" charset="-120"/>
                        <a:cs typeface="Microsoft JhengHei" charset="-120"/>
                      </a:endParaRPr>
                    </a:p>
                  </a:txBody>
                  <a:tcPr marL="91430" marR="9143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algn="ctr"/>
                      <a:r>
                        <a:rPr lang="zh-TW" altLang="en-US" sz="2400" dirty="0">
                          <a:latin typeface="Microsoft JhengHei" charset="-120"/>
                          <a:ea typeface="Microsoft JhengHei" charset="-120"/>
                          <a:cs typeface="Microsoft JhengHei" charset="-120"/>
                        </a:rPr>
                        <a:t>每週一節</a:t>
                      </a:r>
                      <a:endParaRPr lang="zh-TW" altLang="en-US" sz="2400" b="1" dirty="0">
                        <a:solidFill>
                          <a:schemeClr val="tx2">
                            <a:lumMod val="75000"/>
                          </a:schemeClr>
                        </a:solidFill>
                        <a:latin typeface="Microsoft JhengHei" charset="-120"/>
                        <a:ea typeface="Microsoft JhengHei" charset="-120"/>
                        <a:cs typeface="Microsoft JhengHei" charset="-120"/>
                      </a:endParaRPr>
                    </a:p>
                  </a:txBody>
                  <a:tcPr marL="91430" marR="9143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r>
                        <a:rPr lang="zh-TW" altLang="en-US" sz="2400" dirty="0">
                          <a:solidFill>
                            <a:srgbClr val="002060"/>
                          </a:solidFill>
                          <a:latin typeface="Microsoft JhengHei" charset="-120"/>
                          <a:ea typeface="Microsoft JhengHei" charset="-120"/>
                          <a:cs typeface="Microsoft JhengHei" charset="-120"/>
                        </a:rPr>
                        <a:t>一學期以</a:t>
                      </a:r>
                      <a:r>
                        <a:rPr lang="en-US" altLang="zh-TW" sz="2400" dirty="0">
                          <a:solidFill>
                            <a:srgbClr val="002060"/>
                          </a:solidFill>
                          <a:latin typeface="Microsoft JhengHei" charset="-120"/>
                          <a:ea typeface="Microsoft JhengHei" charset="-120"/>
                          <a:cs typeface="Microsoft JhengHei" charset="-120"/>
                        </a:rPr>
                        <a:t>18</a:t>
                      </a:r>
                      <a:r>
                        <a:rPr lang="zh-TW" altLang="en-US" sz="2400" dirty="0">
                          <a:solidFill>
                            <a:srgbClr val="002060"/>
                          </a:solidFill>
                          <a:latin typeface="Microsoft JhengHei" charset="-120"/>
                          <a:ea typeface="Microsoft JhengHei" charset="-120"/>
                          <a:cs typeface="Microsoft JhengHei" charset="-120"/>
                        </a:rPr>
                        <a:t>週計，一個專題規劃</a:t>
                      </a:r>
                      <a:r>
                        <a:rPr lang="en-US" altLang="zh-TW" sz="2400" dirty="0">
                          <a:solidFill>
                            <a:srgbClr val="002060"/>
                          </a:solidFill>
                          <a:latin typeface="Microsoft JhengHei" charset="-120"/>
                          <a:ea typeface="Microsoft JhengHei" charset="-120"/>
                          <a:cs typeface="Microsoft JhengHei" charset="-120"/>
                        </a:rPr>
                        <a:t>9</a:t>
                      </a:r>
                      <a:r>
                        <a:rPr lang="zh-TW" altLang="en-US" sz="2400" dirty="0">
                          <a:solidFill>
                            <a:srgbClr val="002060"/>
                          </a:solidFill>
                          <a:latin typeface="Microsoft JhengHei" charset="-120"/>
                          <a:ea typeface="Microsoft JhengHei" charset="-120"/>
                          <a:cs typeface="Microsoft JhengHei" charset="-120"/>
                        </a:rPr>
                        <a:t>節課，一學期可安排</a:t>
                      </a:r>
                      <a:r>
                        <a:rPr lang="en-US" altLang="zh-TW" sz="2400" dirty="0">
                          <a:solidFill>
                            <a:srgbClr val="002060"/>
                          </a:solidFill>
                          <a:latin typeface="Microsoft JhengHei" charset="-120"/>
                          <a:ea typeface="Microsoft JhengHei" charset="-120"/>
                          <a:cs typeface="Microsoft JhengHei" charset="-120"/>
                        </a:rPr>
                        <a:t>2</a:t>
                      </a:r>
                      <a:r>
                        <a:rPr lang="zh-TW" altLang="en-US" sz="2400" dirty="0">
                          <a:solidFill>
                            <a:srgbClr val="002060"/>
                          </a:solidFill>
                          <a:latin typeface="Microsoft JhengHei" charset="-120"/>
                          <a:ea typeface="Microsoft JhengHei" charset="-120"/>
                          <a:cs typeface="Microsoft JhengHei" charset="-120"/>
                        </a:rPr>
                        <a:t>個專題的閱讀探究。</a:t>
                      </a:r>
                      <a:endParaRPr lang="en-US" altLang="zh-TW" sz="2400" b="1" dirty="0">
                        <a:solidFill>
                          <a:srgbClr val="002060"/>
                        </a:solidFill>
                        <a:latin typeface="Microsoft JhengHei" charset="-120"/>
                        <a:ea typeface="Microsoft JhengHei" charset="-120"/>
                        <a:cs typeface="Microsoft JhengHei" charset="-120"/>
                      </a:endParaRPr>
                    </a:p>
                  </a:txBody>
                  <a:tcPr marL="91430" marR="91430">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extLst>
                  <a:ext uri="{0D108BD9-81ED-4DB2-BD59-A6C34878D82A}">
                    <a16:rowId xmlns:a16="http://schemas.microsoft.com/office/drawing/2014/main" xmlns="" val="10001"/>
                  </a:ext>
                </a:extLst>
              </a:tr>
              <a:tr h="2072629">
                <a:tc>
                  <a:txBody>
                    <a:bodyPr/>
                    <a:lstStyle/>
                    <a:p>
                      <a:pPr algn="ctr"/>
                      <a:r>
                        <a:rPr lang="en-US" altLang="zh-TW" sz="2600" b="1" dirty="0">
                          <a:latin typeface="Microsoft JhengHei" charset="-120"/>
                          <a:ea typeface="Microsoft JhengHei" charset="-120"/>
                          <a:cs typeface="Microsoft JhengHei" charset="-120"/>
                        </a:rPr>
                        <a:t>2. </a:t>
                      </a:r>
                      <a:r>
                        <a:rPr lang="zh-TW" altLang="en-US" sz="2600" b="1" dirty="0">
                          <a:latin typeface="Microsoft JhengHei" charset="-120"/>
                          <a:ea typeface="Microsoft JhengHei" charset="-120"/>
                          <a:cs typeface="Microsoft JhengHei" charset="-120"/>
                        </a:rPr>
                        <a:t>班群</a:t>
                      </a:r>
                      <a:r>
                        <a:rPr lang="en-US" altLang="zh-TW" sz="2600" b="1" dirty="0">
                          <a:latin typeface="Microsoft JhengHei" charset="-120"/>
                          <a:ea typeface="Microsoft JhengHei" charset="-120"/>
                          <a:cs typeface="Microsoft JhengHei" charset="-120"/>
                        </a:rPr>
                        <a:t/>
                      </a:r>
                      <a:br>
                        <a:rPr lang="en-US" altLang="zh-TW" sz="2600" b="1" dirty="0">
                          <a:latin typeface="Microsoft JhengHei" charset="-120"/>
                          <a:ea typeface="Microsoft JhengHei" charset="-120"/>
                          <a:cs typeface="Microsoft JhengHei" charset="-120"/>
                        </a:rPr>
                      </a:br>
                      <a:r>
                        <a:rPr lang="zh-TW" altLang="en-US" sz="2600" b="1" dirty="0">
                          <a:latin typeface="Microsoft JhengHei" charset="-120"/>
                          <a:ea typeface="Microsoft JhengHei" charset="-120"/>
                          <a:cs typeface="Microsoft JhengHei" charset="-120"/>
                        </a:rPr>
                        <a:t>教學</a:t>
                      </a:r>
                      <a:endParaRPr lang="en-US" altLang="zh-TW" sz="2600" b="1" dirty="0">
                        <a:solidFill>
                          <a:schemeClr val="tx2">
                            <a:lumMod val="75000"/>
                          </a:schemeClr>
                        </a:solidFill>
                        <a:latin typeface="Microsoft JhengHei" charset="-120"/>
                        <a:ea typeface="Microsoft JhengHei" charset="-120"/>
                        <a:cs typeface="Microsoft JhengHei" charset="-120"/>
                      </a:endParaRPr>
                    </a:p>
                  </a:txBody>
                  <a:tcPr marL="91430" marR="9143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algn="ctr"/>
                      <a:r>
                        <a:rPr lang="zh-TW" altLang="en-US" sz="2400" dirty="0">
                          <a:latin typeface="Microsoft JhengHei" charset="-120"/>
                          <a:ea typeface="Microsoft JhengHei" charset="-120"/>
                          <a:cs typeface="Microsoft JhengHei" charset="-120"/>
                        </a:rPr>
                        <a:t>每週一節</a:t>
                      </a:r>
                      <a:endParaRPr lang="en-US" altLang="zh-TW" sz="2400" b="1" dirty="0">
                        <a:solidFill>
                          <a:schemeClr val="tx2">
                            <a:lumMod val="75000"/>
                          </a:schemeClr>
                        </a:solidFill>
                        <a:latin typeface="Microsoft JhengHei" charset="-120"/>
                        <a:ea typeface="Microsoft JhengHei" charset="-120"/>
                        <a:cs typeface="Microsoft JhengHei" charset="-120"/>
                      </a:endParaRPr>
                    </a:p>
                  </a:txBody>
                  <a:tcPr marL="91430" marR="9143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solidFill>
                            <a:srgbClr val="002060"/>
                          </a:solidFill>
                          <a:latin typeface="Microsoft JhengHei" charset="-120"/>
                          <a:ea typeface="Microsoft JhengHei" charset="-120"/>
                          <a:cs typeface="Microsoft JhengHei" charset="-120"/>
                        </a:rPr>
                        <a:t>以班群方式進行教師共同授課，不同專題規劃不同的探究方法</a:t>
                      </a:r>
                      <a:endParaRPr lang="en-US" altLang="zh-TW" sz="2400" dirty="0">
                        <a:solidFill>
                          <a:srgbClr val="002060"/>
                        </a:solidFill>
                        <a:latin typeface="Microsoft JhengHei" charset="-120"/>
                        <a:ea typeface="Microsoft JhengHei" charset="-120"/>
                        <a:cs typeface="Microsoft JhengHei" charset="-12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zh-TW" altLang="en-US" sz="2300" dirty="0">
                          <a:solidFill>
                            <a:srgbClr val="002060"/>
                          </a:solidFill>
                          <a:latin typeface="Microsoft JhengHei" charset="-120"/>
                          <a:ea typeface="Microsoft JhengHei" charset="-120"/>
                          <a:cs typeface="Microsoft JhengHei" charset="-120"/>
                        </a:rPr>
                        <a:t>（資料蒐查、觀察或實驗）</a:t>
                      </a:r>
                      <a:r>
                        <a:rPr lang="zh-TW" altLang="en-US" sz="2400" dirty="0">
                          <a:solidFill>
                            <a:srgbClr val="002060"/>
                          </a:solidFill>
                          <a:latin typeface="Microsoft JhengHei" charset="-120"/>
                          <a:ea typeface="Microsoft JhengHei" charset="-120"/>
                          <a:cs typeface="Microsoft JhengHei" charset="-120"/>
                        </a:rPr>
                        <a:t>。</a:t>
                      </a:r>
                      <a:endParaRPr lang="en-US" altLang="zh-TW" sz="2400" dirty="0">
                        <a:solidFill>
                          <a:srgbClr val="002060"/>
                        </a:solidFill>
                        <a:latin typeface="Microsoft JhengHei" charset="-120"/>
                        <a:ea typeface="Microsoft JhengHei" charset="-120"/>
                        <a:cs typeface="Microsoft JhengHei"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solidFill>
                            <a:srgbClr val="002060"/>
                          </a:solidFill>
                          <a:latin typeface="Microsoft JhengHei" charset="-120"/>
                          <a:ea typeface="Microsoft JhengHei" charset="-120"/>
                          <a:cs typeface="Microsoft JhengHei" charset="-120"/>
                        </a:rPr>
                        <a:t>班群一</a:t>
                      </a:r>
                      <a:r>
                        <a:rPr lang="zh-TW" altLang="en-US" sz="2400" baseline="0" dirty="0">
                          <a:solidFill>
                            <a:srgbClr val="002060"/>
                          </a:solidFill>
                          <a:latin typeface="Microsoft JhengHei" charset="-120"/>
                          <a:ea typeface="Microsoft JhengHei" charset="-120"/>
                          <a:cs typeface="Microsoft JhengHei" charset="-120"/>
                        </a:rPr>
                        <a:t>   </a:t>
                      </a:r>
                      <a:r>
                        <a:rPr lang="zh-TW" altLang="en-US" sz="2400" dirty="0">
                          <a:solidFill>
                            <a:srgbClr val="002060"/>
                          </a:solidFill>
                          <a:latin typeface="Microsoft JhengHei" charset="-120"/>
                          <a:ea typeface="Microsoft JhengHei" charset="-120"/>
                          <a:cs typeface="Microsoft JhengHei" charset="-120"/>
                        </a:rPr>
                        <a:t>動物專題→植物專題</a:t>
                      </a:r>
                      <a:endParaRPr lang="en-US" altLang="zh-TW" sz="2400" dirty="0">
                        <a:solidFill>
                          <a:srgbClr val="002060"/>
                        </a:solidFill>
                        <a:latin typeface="Microsoft JhengHei" charset="-120"/>
                        <a:ea typeface="Microsoft JhengHei" charset="-120"/>
                        <a:cs typeface="Microsoft JhengHei"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solidFill>
                            <a:srgbClr val="002060"/>
                          </a:solidFill>
                          <a:latin typeface="Microsoft JhengHei" charset="-120"/>
                          <a:ea typeface="Microsoft JhengHei" charset="-120"/>
                          <a:cs typeface="Microsoft JhengHei" charset="-120"/>
                        </a:rPr>
                        <a:t>班群二</a:t>
                      </a:r>
                      <a:r>
                        <a:rPr lang="zh-TW" altLang="en-US" sz="2400" baseline="0" dirty="0">
                          <a:solidFill>
                            <a:srgbClr val="002060"/>
                          </a:solidFill>
                          <a:latin typeface="Microsoft JhengHei" charset="-120"/>
                          <a:ea typeface="Microsoft JhengHei" charset="-120"/>
                          <a:cs typeface="Microsoft JhengHei" charset="-120"/>
                        </a:rPr>
                        <a:t>   </a:t>
                      </a:r>
                      <a:r>
                        <a:rPr lang="zh-TW" altLang="en-US" sz="2400" dirty="0">
                          <a:solidFill>
                            <a:srgbClr val="002060"/>
                          </a:solidFill>
                          <a:latin typeface="Microsoft JhengHei" charset="-120"/>
                          <a:ea typeface="Microsoft JhengHei" charset="-120"/>
                          <a:cs typeface="Microsoft JhengHei" charset="-120"/>
                        </a:rPr>
                        <a:t>植物專題→動物專題  </a:t>
                      </a:r>
                      <a:endParaRPr lang="en-US" altLang="zh-TW" sz="2400" b="1" dirty="0">
                        <a:solidFill>
                          <a:srgbClr val="002060"/>
                        </a:solidFill>
                        <a:latin typeface="Microsoft JhengHei" charset="-120"/>
                        <a:ea typeface="Microsoft JhengHei" charset="-120"/>
                        <a:cs typeface="Microsoft JhengHei" charset="-120"/>
                      </a:endParaRPr>
                    </a:p>
                  </a:txBody>
                  <a:tcPr marL="91430" marR="91430">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extLst>
                  <a:ext uri="{0D108BD9-81ED-4DB2-BD59-A6C34878D82A}">
                    <a16:rowId xmlns:a16="http://schemas.microsoft.com/office/drawing/2014/main" xmlns="" val="10002"/>
                  </a:ext>
                </a:extLst>
              </a:tr>
              <a:tr h="58472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600" b="1" dirty="0">
                          <a:latin typeface="Microsoft JhengHei" charset="-120"/>
                          <a:ea typeface="Microsoft JhengHei" charset="-120"/>
                          <a:cs typeface="Microsoft JhengHei" charset="-120"/>
                        </a:rPr>
                        <a:t>3. </a:t>
                      </a:r>
                      <a:r>
                        <a:rPr lang="zh-TW" altLang="en-US" sz="2600" b="1" kern="1200" dirty="0">
                          <a:latin typeface="Microsoft JhengHei" charset="-120"/>
                          <a:ea typeface="Microsoft JhengHei" charset="-120"/>
                          <a:cs typeface="Microsoft JhengHei" charset="-120"/>
                        </a:rPr>
                        <a:t>學生</a:t>
                      </a:r>
                      <a:r>
                        <a:rPr lang="en-US" altLang="zh-TW" sz="2600" b="1" kern="1200" dirty="0">
                          <a:latin typeface="Microsoft JhengHei" charset="-120"/>
                          <a:ea typeface="Microsoft JhengHei" charset="-120"/>
                          <a:cs typeface="Microsoft JhengHei" charset="-120"/>
                        </a:rPr>
                        <a:t/>
                      </a:r>
                      <a:br>
                        <a:rPr lang="en-US" altLang="zh-TW" sz="2600" b="1" kern="1200" dirty="0">
                          <a:latin typeface="Microsoft JhengHei" charset="-120"/>
                          <a:ea typeface="Microsoft JhengHei" charset="-120"/>
                          <a:cs typeface="Microsoft JhengHei" charset="-120"/>
                        </a:rPr>
                      </a:br>
                      <a:r>
                        <a:rPr lang="zh-TW" altLang="en-US" sz="2600" b="1" kern="1200" dirty="0">
                          <a:latin typeface="Microsoft JhengHei" charset="-120"/>
                          <a:ea typeface="Microsoft JhengHei" charset="-120"/>
                          <a:cs typeface="Microsoft JhengHei" charset="-120"/>
                        </a:rPr>
                        <a:t>社團</a:t>
                      </a:r>
                      <a:endParaRPr lang="zh-TW" altLang="en-US" sz="2600" b="1" kern="1200" dirty="0">
                        <a:solidFill>
                          <a:schemeClr val="tx2">
                            <a:lumMod val="75000"/>
                          </a:schemeClr>
                        </a:solidFill>
                        <a:latin typeface="Microsoft JhengHei" charset="-120"/>
                        <a:ea typeface="Microsoft JhengHei" charset="-120"/>
                        <a:cs typeface="Microsoft JhengHei" charset="-120"/>
                      </a:endParaRPr>
                    </a:p>
                  </a:txBody>
                  <a:tcPr marL="91430" marR="91430" anchor="ctr">
                    <a:lnL w="28575" cap="flat" cmpd="sng" algn="ctr">
                      <a:solidFill>
                        <a:srgbClr val="FF6600"/>
                      </a:solidFill>
                      <a:prstDash val="solid"/>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kern="1200" dirty="0">
                          <a:latin typeface="Microsoft JhengHei" charset="-120"/>
                          <a:ea typeface="Microsoft JhengHei" charset="-120"/>
                          <a:cs typeface="Microsoft JhengHei" charset="-120"/>
                        </a:rPr>
                        <a:t>每週一節</a:t>
                      </a:r>
                      <a:endParaRPr lang="zh-TW" altLang="en-US" sz="2400" b="1" kern="1200" dirty="0">
                        <a:solidFill>
                          <a:schemeClr val="tx2">
                            <a:lumMod val="75000"/>
                          </a:schemeClr>
                        </a:solidFill>
                        <a:latin typeface="Microsoft JhengHei" charset="-120"/>
                        <a:ea typeface="Microsoft JhengHei" charset="-120"/>
                        <a:cs typeface="Microsoft JhengHei" charset="-120"/>
                      </a:endParaRPr>
                    </a:p>
                  </a:txBody>
                  <a:tcPr marL="91430" marR="9143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38100" cap="flat" cmpd="sng" algn="ctr">
                      <a:solidFill>
                        <a:srgbClr val="DE103C"/>
                      </a:solidFill>
                      <a:prstDash val="sysDash"/>
                      <a:round/>
                      <a:headEnd type="none" w="med" len="med"/>
                      <a:tailEnd type="none" w="med" len="med"/>
                    </a:lnB>
                    <a:solidFill>
                      <a:schemeClr val="bg1"/>
                    </a:solidFill>
                  </a:tcPr>
                </a:tc>
                <a:tc rowSpan="2">
                  <a:txBody>
                    <a:bodyPr/>
                    <a:lstStyle/>
                    <a:p>
                      <a:r>
                        <a:rPr lang="zh-TW" altLang="en-US" sz="2400" dirty="0">
                          <a:solidFill>
                            <a:srgbClr val="002060"/>
                          </a:solidFill>
                          <a:latin typeface="Microsoft JhengHei" charset="-120"/>
                          <a:ea typeface="Microsoft JhengHei" charset="-120"/>
                          <a:cs typeface="Microsoft JhengHei" charset="-120"/>
                        </a:rPr>
                        <a:t>成立學生社團，利用社團活動時間，</a:t>
                      </a:r>
                      <a:r>
                        <a:rPr lang="zh-TW" altLang="en-US" sz="2400" kern="1200" dirty="0">
                          <a:solidFill>
                            <a:srgbClr val="002060"/>
                          </a:solidFill>
                          <a:latin typeface="Microsoft JhengHei" charset="-120"/>
                          <a:ea typeface="Microsoft JhengHei" charset="-120"/>
                          <a:cs typeface="Microsoft JhengHei" charset="-120"/>
                        </a:rPr>
                        <a:t>進行自然觀察家的閱讀探究</a:t>
                      </a:r>
                      <a:r>
                        <a:rPr lang="zh-TW" altLang="en-US" sz="2400" dirty="0">
                          <a:solidFill>
                            <a:srgbClr val="002060"/>
                          </a:solidFill>
                          <a:latin typeface="Microsoft JhengHei" charset="-120"/>
                          <a:ea typeface="Microsoft JhengHei" charset="-120"/>
                          <a:cs typeface="Microsoft JhengHei" charset="-120"/>
                        </a:rPr>
                        <a:t>。</a:t>
                      </a:r>
                      <a:endParaRPr lang="zh-TW" altLang="en-US" sz="2400" b="1" dirty="0">
                        <a:solidFill>
                          <a:srgbClr val="002060"/>
                        </a:solidFill>
                        <a:latin typeface="Microsoft JhengHei" charset="-120"/>
                        <a:ea typeface="Microsoft JhengHei" charset="-120"/>
                        <a:cs typeface="Microsoft JhengHei" charset="-120"/>
                      </a:endParaRPr>
                    </a:p>
                  </a:txBody>
                  <a:tcPr marL="91430" marR="91430" anchor="ctr">
                    <a:lnL w="38100" cap="flat" cmpd="sng" algn="ctr">
                      <a:solidFill>
                        <a:srgbClr val="DE103C"/>
                      </a:solidFill>
                      <a:prstDash val="sysDash"/>
                      <a:round/>
                      <a:headEnd type="none" w="med" len="med"/>
                      <a:tailEnd type="none" w="med" len="med"/>
                    </a:lnL>
                    <a:lnR w="28575" cap="flat" cmpd="sng" algn="ctr">
                      <a:solidFill>
                        <a:srgbClr val="FF6600"/>
                      </a:solidFill>
                      <a:prstDash val="solid"/>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584724">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kern="1200" dirty="0">
                          <a:latin typeface="Microsoft JhengHei" charset="-120"/>
                          <a:ea typeface="Microsoft JhengHei" charset="-120"/>
                          <a:cs typeface="Microsoft JhengHei" charset="-120"/>
                        </a:rPr>
                        <a:t>隔週二節</a:t>
                      </a:r>
                      <a:endParaRPr lang="zh-TW" altLang="en-US" sz="2400" b="1" kern="1200" dirty="0">
                        <a:solidFill>
                          <a:schemeClr val="tx2">
                            <a:lumMod val="75000"/>
                          </a:schemeClr>
                        </a:solidFill>
                        <a:latin typeface="Microsoft JhengHei" charset="-120"/>
                        <a:ea typeface="Microsoft JhengHei" charset="-120"/>
                        <a:cs typeface="Microsoft JhengHei" charset="-120"/>
                      </a:endParaRPr>
                    </a:p>
                  </a:txBody>
                  <a:tcPr marL="91430" marR="91430" anchor="ctr">
                    <a:lnL w="38100" cap="flat" cmpd="sng" algn="ctr">
                      <a:solidFill>
                        <a:srgbClr val="DE103C"/>
                      </a:solidFill>
                      <a:prstDash val="sysDash"/>
                      <a:round/>
                      <a:headEnd type="none" w="med" len="med"/>
                      <a:tailEnd type="none" w="med" len="med"/>
                    </a:lnL>
                    <a:lnR w="38100" cap="flat" cmpd="sng" algn="ctr">
                      <a:solidFill>
                        <a:srgbClr val="DE103C"/>
                      </a:solidFill>
                      <a:prstDash val="sysDash"/>
                      <a:round/>
                      <a:headEnd type="none" w="med" len="med"/>
                      <a:tailEnd type="none" w="med" len="med"/>
                    </a:lnR>
                    <a:lnT w="38100" cap="flat" cmpd="sng" algn="ctr">
                      <a:solidFill>
                        <a:srgbClr val="DE103C"/>
                      </a:solidFill>
                      <a:prstDash val="sysDash"/>
                      <a:round/>
                      <a:headEnd type="none" w="med" len="med"/>
                      <a:tailEnd type="none" w="med" len="med"/>
                    </a:lnT>
                    <a:lnB w="28575" cap="flat" cmpd="sng" algn="ctr">
                      <a:solidFill>
                        <a:srgbClr val="FF6600"/>
                      </a:solidFill>
                      <a:prstDash val="solid"/>
                      <a:round/>
                      <a:headEnd type="none" w="med" len="med"/>
                      <a:tailEnd type="none" w="med" len="med"/>
                    </a:lnB>
                    <a:solidFill>
                      <a:schemeClr val="bg1"/>
                    </a:solidFill>
                  </a:tcPr>
                </a:tc>
                <a:tc vMerge="1">
                  <a:txBody>
                    <a:bodyPr/>
                    <a:lstStyle/>
                    <a:p>
                      <a:endParaRPr lang="zh-TW" altLang="en-US"/>
                    </a:p>
                  </a:txBody>
                  <a:tcPr/>
                </a:tc>
                <a:extLst>
                  <a:ext uri="{0D108BD9-81ED-4DB2-BD59-A6C34878D82A}">
                    <a16:rowId xmlns:a16="http://schemas.microsoft.com/office/drawing/2014/main" xmlns="" val="10004"/>
                  </a:ext>
                </a:extLst>
              </a:tr>
            </a:tbl>
          </a:graphicData>
        </a:graphic>
      </p:graphicFrame>
      <p:sp>
        <p:nvSpPr>
          <p:cNvPr id="4" name="標題 1">
            <a:extLst>
              <a:ext uri="{FF2B5EF4-FFF2-40B4-BE49-F238E27FC236}">
                <a16:creationId xmlns:a16="http://schemas.microsoft.com/office/drawing/2014/main" xmlns="" id="{F3B034A2-ADE0-4434-BF75-EB122A65DF64}"/>
              </a:ext>
            </a:extLst>
          </p:cNvPr>
          <p:cNvSpPr txBox="1">
            <a:spLocks/>
          </p:cNvSpPr>
          <p:nvPr/>
        </p:nvSpPr>
        <p:spPr>
          <a:xfrm>
            <a:off x="61913" y="163513"/>
            <a:ext cx="9082087" cy="962025"/>
          </a:xfrm>
          <a:prstGeom prst="rect">
            <a:avLst/>
          </a:prstGeom>
        </p:spPr>
        <p:txBody>
          <a:bodyPr anchor="ctr">
            <a:normAutofit fontScale="9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lnSpc>
                <a:spcPct val="100000"/>
              </a:lnSpc>
              <a:spcBef>
                <a:spcPts val="0"/>
              </a:spcBef>
              <a:spcAft>
                <a:spcPts val="0"/>
              </a:spcAft>
              <a:defRPr/>
            </a:pPr>
            <a:r>
              <a:rPr kumimoji="0" lang="zh-TW" altLang="en-US" sz="3900" b="1" dirty="0">
                <a:solidFill>
                  <a:srgbClr val="D70050"/>
                </a:solidFill>
                <a:latin typeface="微軟正黑體" panose="020B0604030504040204" pitchFamily="34" charset="-120"/>
                <a:ea typeface="微軟正黑體" panose="020B0604030504040204" pitchFamily="34" charset="-120"/>
              </a:rPr>
              <a:t>   三、統整性主題</a:t>
            </a:r>
            <a:r>
              <a:rPr kumimoji="0" lang="en-US" altLang="zh-TW" sz="3900" b="1" dirty="0">
                <a:solidFill>
                  <a:srgbClr val="D70050"/>
                </a:solidFill>
                <a:latin typeface="微軟正黑體" panose="020B0604030504040204" pitchFamily="34" charset="-120"/>
                <a:ea typeface="微軟正黑體" panose="020B0604030504040204" pitchFamily="34" charset="-120"/>
              </a:rPr>
              <a:t>/</a:t>
            </a:r>
            <a:r>
              <a:rPr kumimoji="0" lang="zh-TW" altLang="en-US" sz="3900" b="1" dirty="0">
                <a:solidFill>
                  <a:srgbClr val="D70050"/>
                </a:solidFill>
                <a:latin typeface="微軟正黑體" panose="020B0604030504040204" pitchFamily="34" charset="-120"/>
                <a:ea typeface="微軟正黑體" panose="020B0604030504040204" pitchFamily="34" charset="-120"/>
              </a:rPr>
              <a:t>專題</a:t>
            </a:r>
            <a:r>
              <a:rPr kumimoji="0" lang="en-US" altLang="zh-TW" sz="3900" b="1" dirty="0">
                <a:solidFill>
                  <a:srgbClr val="D70050"/>
                </a:solidFill>
                <a:latin typeface="微軟正黑體" panose="020B0604030504040204" pitchFamily="34" charset="-120"/>
                <a:ea typeface="微軟正黑體" panose="020B0604030504040204" pitchFamily="34" charset="-120"/>
              </a:rPr>
              <a:t>/</a:t>
            </a:r>
            <a:r>
              <a:rPr kumimoji="0" lang="zh-TW" altLang="en-US" sz="3900" b="1" dirty="0">
                <a:solidFill>
                  <a:srgbClr val="D70050"/>
                </a:solidFill>
                <a:latin typeface="微軟正黑體" panose="020B0604030504040204" pitchFamily="34" charset="-120"/>
                <a:ea typeface="微軟正黑體" panose="020B0604030504040204" pitchFamily="34" charset="-120"/>
              </a:rPr>
              <a:t>議題探究課程示例</a:t>
            </a:r>
            <a:endParaRPr kumimoji="0" lang="en-US" altLang="zh-TW" sz="3900" b="1" dirty="0">
              <a:solidFill>
                <a:srgbClr val="D70050"/>
              </a:solidFill>
              <a:latin typeface="微軟正黑體" panose="020B0604030504040204" pitchFamily="34" charset="-120"/>
              <a:ea typeface="微軟正黑體" panose="020B0604030504040204" pitchFamily="34" charset="-120"/>
            </a:endParaRPr>
          </a:p>
          <a:p>
            <a:pPr fontAlgn="auto">
              <a:lnSpc>
                <a:spcPct val="100000"/>
              </a:lnSpc>
              <a:spcBef>
                <a:spcPts val="0"/>
              </a:spcBef>
              <a:spcAft>
                <a:spcPts val="0"/>
              </a:spcAft>
              <a:defRPr/>
            </a:pPr>
            <a:r>
              <a:rPr kumimoji="0" lang="en-US" altLang="zh-TW" sz="3200" b="1" dirty="0">
                <a:solidFill>
                  <a:srgbClr val="0000FF"/>
                </a:solidFill>
                <a:latin typeface="微軟正黑體" panose="020B0604030504040204" pitchFamily="34" charset="-120"/>
                <a:ea typeface="微軟正黑體" panose="020B0604030504040204" pitchFamily="34" charset="-120"/>
              </a:rPr>
              <a:t>  </a:t>
            </a:r>
            <a:r>
              <a:rPr kumimoji="0" lang="zh-TW" altLang="en-US" sz="3200" b="1" dirty="0">
                <a:solidFill>
                  <a:srgbClr val="0000FF"/>
                </a:solidFill>
                <a:latin typeface="微軟正黑體" panose="020B0604030504040204" pitchFamily="34" charset="-120"/>
                <a:ea typeface="微軟正黑體" panose="020B0604030504040204" pitchFamily="34" charset="-120"/>
              </a:rPr>
              <a:t>            </a:t>
            </a:r>
            <a:r>
              <a:rPr kumimoji="0" lang="en-US" altLang="zh-TW" sz="3200" b="1" dirty="0">
                <a:solidFill>
                  <a:srgbClr val="0000FF"/>
                </a:solidFill>
                <a:latin typeface="微軟正黑體" panose="020B0604030504040204" pitchFamily="34" charset="-120"/>
                <a:ea typeface="微軟正黑體" panose="020B0604030504040204" pitchFamily="34" charset="-120"/>
              </a:rPr>
              <a:t>—</a:t>
            </a:r>
            <a:r>
              <a:rPr kumimoji="0" lang="zh-TW" altLang="en-US" sz="3200" b="1" dirty="0">
                <a:solidFill>
                  <a:srgbClr val="0000FF"/>
                </a:solidFill>
                <a:latin typeface="微軟正黑體" panose="020B0604030504040204" pitchFamily="34" charset="-120"/>
                <a:ea typeface="微軟正黑體" panose="020B0604030504040204" pitchFamily="34" charset="-120"/>
              </a:rPr>
              <a:t>自然觀察家的閱讀探究</a:t>
            </a:r>
            <a:r>
              <a:rPr kumimoji="0" lang="en-US" altLang="zh-TW" sz="3200" b="1" dirty="0">
                <a:solidFill>
                  <a:srgbClr val="0000FF"/>
                </a:solidFill>
                <a:latin typeface="微軟正黑體" panose="020B0604030504040204" pitchFamily="34" charset="-120"/>
                <a:ea typeface="微軟正黑體" panose="020B0604030504040204" pitchFamily="34" charset="-120"/>
              </a:rPr>
              <a:t>—Ⅶ</a:t>
            </a:r>
            <a:endParaRPr kumimoji="0" lang="zh-TW" altLang="en-US" sz="3200" b="1" dirty="0">
              <a:solidFill>
                <a:srgbClr val="0000FF"/>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圖片 1">
            <a:extLst>
              <a:ext uri="{FF2B5EF4-FFF2-40B4-BE49-F238E27FC236}">
                <a16:creationId xmlns:a16="http://schemas.microsoft.com/office/drawing/2014/main" xmlns="" id="{87112D29-E0E1-4974-9B00-ECF2F60B4E9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30536" t="32262" r="28357" b="17621"/>
          <a:stretch>
            <a:fillRect/>
          </a:stretch>
        </p:blipFill>
        <p:spPr bwMode="auto">
          <a:xfrm>
            <a:off x="1963738" y="1681163"/>
            <a:ext cx="4914900" cy="460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標題 1">
            <a:extLst>
              <a:ext uri="{FF2B5EF4-FFF2-40B4-BE49-F238E27FC236}">
                <a16:creationId xmlns:a16="http://schemas.microsoft.com/office/drawing/2014/main" xmlns="" id="{C8F090DB-B52A-431F-8065-691608C3523E}"/>
              </a:ext>
            </a:extLst>
          </p:cNvPr>
          <p:cNvSpPr txBox="1">
            <a:spLocks/>
          </p:cNvSpPr>
          <p:nvPr/>
        </p:nvSpPr>
        <p:spPr>
          <a:xfrm>
            <a:off x="979488" y="171450"/>
            <a:ext cx="6884987" cy="809625"/>
          </a:xfrm>
          <a:prstGeom prst="rect">
            <a:avLst/>
          </a:prstGeom>
        </p:spPr>
        <p:txBody>
          <a:bodyPr anchor="ct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fontAlgn="auto">
              <a:lnSpc>
                <a:spcPct val="110000"/>
              </a:lnSpc>
              <a:spcAft>
                <a:spcPts val="0"/>
              </a:spcAft>
              <a:buClr>
                <a:srgbClr val="00359E"/>
              </a:buClr>
              <a:defRPr/>
            </a:pPr>
            <a:r>
              <a:rPr kumimoji="0" lang="zh-TW" altLang="en-US" sz="3200" b="1" dirty="0">
                <a:solidFill>
                  <a:srgbClr val="D70050"/>
                </a:solidFill>
                <a:latin typeface="微軟正黑體" panose="020B0604030504040204" pitchFamily="34" charset="-120"/>
                <a:ea typeface="微軟正黑體" panose="020B0604030504040204" pitchFamily="34" charset="-120"/>
              </a:rPr>
              <a:t>素養導向統整性探究課程的檢核重點</a:t>
            </a:r>
            <a:endParaRPr kumimoji="0" lang="en-US" altLang="zh-TW" sz="3200" b="1" dirty="0">
              <a:solidFill>
                <a:srgbClr val="D70050"/>
              </a:solidFill>
              <a:latin typeface="微軟正黑體" panose="020B0604030504040204" pitchFamily="34" charset="-120"/>
              <a:ea typeface="微軟正黑體" panose="020B0604030504040204" pitchFamily="34" charset="-120"/>
            </a:endParaRPr>
          </a:p>
          <a:p>
            <a:pPr algn="ctr" fontAlgn="auto">
              <a:lnSpc>
                <a:spcPct val="110000"/>
              </a:lnSpc>
              <a:spcAft>
                <a:spcPts val="0"/>
              </a:spcAft>
              <a:buClr>
                <a:srgbClr val="00359E"/>
              </a:buClr>
              <a:defRPr/>
            </a:pPr>
            <a:r>
              <a:rPr kumimoji="0" lang="en-US" altLang="zh-TW" sz="3200" b="1" dirty="0">
                <a:solidFill>
                  <a:srgbClr val="D70050"/>
                </a:solidFill>
                <a:latin typeface="微軟正黑體" panose="020B0604030504040204" pitchFamily="34" charset="-120"/>
                <a:ea typeface="微軟正黑體" panose="020B0604030504040204" pitchFamily="34" charset="-120"/>
              </a:rPr>
              <a:t>—</a:t>
            </a:r>
            <a:r>
              <a:rPr kumimoji="0" lang="zh-TW" altLang="en-US" sz="3200" b="1" dirty="0">
                <a:solidFill>
                  <a:srgbClr val="D70050"/>
                </a:solidFill>
                <a:latin typeface="微軟正黑體" panose="020B0604030504040204" pitchFamily="34" charset="-120"/>
                <a:ea typeface="微軟正黑體" panose="020B0604030504040204" pitchFamily="34" charset="-120"/>
              </a:rPr>
              <a:t>食安專題示例的分析</a:t>
            </a:r>
          </a:p>
        </p:txBody>
      </p:sp>
      <p:grpSp>
        <p:nvGrpSpPr>
          <p:cNvPr id="38" name="群組 37">
            <a:extLst>
              <a:ext uri="{FF2B5EF4-FFF2-40B4-BE49-F238E27FC236}">
                <a16:creationId xmlns:a16="http://schemas.microsoft.com/office/drawing/2014/main" xmlns="" id="{83C68FBD-A46F-4EB2-A25B-55EF116DCDA5}"/>
              </a:ext>
            </a:extLst>
          </p:cNvPr>
          <p:cNvGrpSpPr>
            <a:grpSpLocks/>
          </p:cNvGrpSpPr>
          <p:nvPr/>
        </p:nvGrpSpPr>
        <p:grpSpPr bwMode="auto">
          <a:xfrm>
            <a:off x="7096125" y="565150"/>
            <a:ext cx="1935163" cy="2220913"/>
            <a:chOff x="6740887" y="1021558"/>
            <a:chExt cx="1652523" cy="1948992"/>
          </a:xfrm>
        </p:grpSpPr>
        <p:sp>
          <p:nvSpPr>
            <p:cNvPr id="14" name="圓角矩形 13">
              <a:extLst>
                <a:ext uri="{FF2B5EF4-FFF2-40B4-BE49-F238E27FC236}">
                  <a16:creationId xmlns:a16="http://schemas.microsoft.com/office/drawing/2014/main" xmlns="" id="{3A47993E-B317-4992-8F5A-1AE5FFB2FFB6}"/>
                </a:ext>
              </a:extLst>
            </p:cNvPr>
            <p:cNvSpPr/>
            <p:nvPr/>
          </p:nvSpPr>
          <p:spPr>
            <a:xfrm>
              <a:off x="6740887" y="1021558"/>
              <a:ext cx="1652523" cy="1420995"/>
            </a:xfrm>
            <a:prstGeom prst="roundRect">
              <a:avLst>
                <a:gd name="adj" fmla="val 6474"/>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black"/>
                </a:solidFill>
              </a:endParaRPr>
            </a:p>
          </p:txBody>
        </p:sp>
        <p:sp>
          <p:nvSpPr>
            <p:cNvPr id="183326" name="矩形 3">
              <a:extLst>
                <a:ext uri="{FF2B5EF4-FFF2-40B4-BE49-F238E27FC236}">
                  <a16:creationId xmlns:a16="http://schemas.microsoft.com/office/drawing/2014/main" xmlns="" id="{A94E5D44-9910-4AFA-B6DF-BD49C0E4C90C}"/>
                </a:ext>
              </a:extLst>
            </p:cNvPr>
            <p:cNvSpPr>
              <a:spLocks noChangeArrowheads="1"/>
            </p:cNvSpPr>
            <p:nvPr/>
          </p:nvSpPr>
          <p:spPr bwMode="auto">
            <a:xfrm>
              <a:off x="6740887" y="1031558"/>
              <a:ext cx="164818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en-US" altLang="zh-TW" sz="2400">
                  <a:solidFill>
                    <a:srgbClr val="000000"/>
                  </a:solidFill>
                </a:rPr>
                <a:t>2.</a:t>
              </a:r>
              <a:r>
                <a:rPr kumimoji="0" lang="zh-TW" altLang="en-US" sz="2400">
                  <a:solidFill>
                    <a:srgbClr val="000000"/>
                  </a:solidFill>
                </a:rPr>
                <a:t>結合核心素養與領域學習重點進行課程統整</a:t>
              </a:r>
            </a:p>
          </p:txBody>
        </p:sp>
      </p:grpSp>
      <p:grpSp>
        <p:nvGrpSpPr>
          <p:cNvPr id="39" name="群組 38">
            <a:extLst>
              <a:ext uri="{FF2B5EF4-FFF2-40B4-BE49-F238E27FC236}">
                <a16:creationId xmlns:a16="http://schemas.microsoft.com/office/drawing/2014/main" xmlns="" id="{9B9C3C31-B025-4521-9314-8F729B60035E}"/>
              </a:ext>
            </a:extLst>
          </p:cNvPr>
          <p:cNvGrpSpPr>
            <a:grpSpLocks/>
          </p:cNvGrpSpPr>
          <p:nvPr/>
        </p:nvGrpSpPr>
        <p:grpSpPr bwMode="auto">
          <a:xfrm>
            <a:off x="7107238" y="2433638"/>
            <a:ext cx="1919287" cy="1865312"/>
            <a:chOff x="1073473" y="3129339"/>
            <a:chExt cx="1652523" cy="1569660"/>
          </a:xfrm>
        </p:grpSpPr>
        <p:sp>
          <p:nvSpPr>
            <p:cNvPr id="12" name="圓角矩形 11">
              <a:extLst>
                <a:ext uri="{FF2B5EF4-FFF2-40B4-BE49-F238E27FC236}">
                  <a16:creationId xmlns:a16="http://schemas.microsoft.com/office/drawing/2014/main" xmlns="" id="{8C0DBC71-2BC3-4E40-BD39-A31AC853D165}"/>
                </a:ext>
              </a:extLst>
            </p:cNvPr>
            <p:cNvSpPr/>
            <p:nvPr/>
          </p:nvSpPr>
          <p:spPr>
            <a:xfrm>
              <a:off x="1073473" y="3129339"/>
              <a:ext cx="1652523" cy="1003246"/>
            </a:xfrm>
            <a:prstGeom prst="roundRect">
              <a:avLst>
                <a:gd name="adj" fmla="val 6474"/>
              </a:avLst>
            </a:prstGeom>
            <a:solidFill>
              <a:srgbClr val="CCFFCC"/>
            </a:solidFill>
            <a:ln w="38100">
              <a:solidFill>
                <a:srgbClr val="84AF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black"/>
                </a:solidFill>
              </a:endParaRPr>
            </a:p>
          </p:txBody>
        </p:sp>
        <p:sp>
          <p:nvSpPr>
            <p:cNvPr id="183324" name="矩形 5">
              <a:extLst>
                <a:ext uri="{FF2B5EF4-FFF2-40B4-BE49-F238E27FC236}">
                  <a16:creationId xmlns:a16="http://schemas.microsoft.com/office/drawing/2014/main" xmlns="" id="{BA278455-7A2B-4FEB-B2C7-D88FFF893C08}"/>
                </a:ext>
              </a:extLst>
            </p:cNvPr>
            <p:cNvSpPr>
              <a:spLocks noChangeArrowheads="1"/>
            </p:cNvSpPr>
            <p:nvPr/>
          </p:nvSpPr>
          <p:spPr bwMode="auto">
            <a:xfrm>
              <a:off x="1277829" y="3129339"/>
              <a:ext cx="136003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en-US" altLang="zh-TW" sz="2400">
                  <a:solidFill>
                    <a:srgbClr val="000000"/>
                  </a:solidFill>
                </a:rPr>
                <a:t>3.</a:t>
              </a:r>
              <a:r>
                <a:rPr kumimoji="0" lang="zh-TW" altLang="en-US" sz="2400">
                  <a:solidFill>
                    <a:srgbClr val="000000"/>
                  </a:solidFill>
                </a:rPr>
                <a:t>結合在地情境與生活議題</a:t>
              </a:r>
            </a:p>
          </p:txBody>
        </p:sp>
      </p:grpSp>
      <p:grpSp>
        <p:nvGrpSpPr>
          <p:cNvPr id="42" name="群組 41">
            <a:extLst>
              <a:ext uri="{FF2B5EF4-FFF2-40B4-BE49-F238E27FC236}">
                <a16:creationId xmlns:a16="http://schemas.microsoft.com/office/drawing/2014/main" xmlns="" id="{339EB1E0-BC2D-445A-9941-6686B4F49BD3}"/>
              </a:ext>
            </a:extLst>
          </p:cNvPr>
          <p:cNvGrpSpPr>
            <a:grpSpLocks/>
          </p:cNvGrpSpPr>
          <p:nvPr/>
        </p:nvGrpSpPr>
        <p:grpSpPr bwMode="auto">
          <a:xfrm>
            <a:off x="7135813" y="3727450"/>
            <a:ext cx="2008187" cy="1887538"/>
            <a:chOff x="2974524" y="3129338"/>
            <a:chExt cx="5616760" cy="4772401"/>
          </a:xfrm>
        </p:grpSpPr>
        <p:grpSp>
          <p:nvGrpSpPr>
            <p:cNvPr id="183319" name="群組 39">
              <a:extLst>
                <a:ext uri="{FF2B5EF4-FFF2-40B4-BE49-F238E27FC236}">
                  <a16:creationId xmlns:a16="http://schemas.microsoft.com/office/drawing/2014/main" xmlns="" id="{EAA9D457-1741-46EC-8405-B0CBF92FF8D1}"/>
                </a:ext>
              </a:extLst>
            </p:cNvPr>
            <p:cNvGrpSpPr>
              <a:grpSpLocks/>
            </p:cNvGrpSpPr>
            <p:nvPr/>
          </p:nvGrpSpPr>
          <p:grpSpPr bwMode="auto">
            <a:xfrm>
              <a:off x="2974524" y="3129338"/>
              <a:ext cx="5616760" cy="4772401"/>
              <a:chOff x="2974524" y="3129338"/>
              <a:chExt cx="5616760" cy="4772401"/>
            </a:xfrm>
          </p:grpSpPr>
          <p:sp>
            <p:nvSpPr>
              <p:cNvPr id="15" name="圓角矩形 14">
                <a:extLst>
                  <a:ext uri="{FF2B5EF4-FFF2-40B4-BE49-F238E27FC236}">
                    <a16:creationId xmlns:a16="http://schemas.microsoft.com/office/drawing/2014/main" xmlns="" id="{FE86ED70-270A-4323-8E6F-0C92DB60DB6C}"/>
                  </a:ext>
                </a:extLst>
              </p:cNvPr>
              <p:cNvSpPr/>
              <p:nvPr/>
            </p:nvSpPr>
            <p:spPr>
              <a:xfrm>
                <a:off x="2974524" y="3149408"/>
                <a:ext cx="5163867" cy="3038440"/>
              </a:xfrm>
              <a:prstGeom prst="roundRect">
                <a:avLst>
                  <a:gd name="adj" fmla="val 6474"/>
                </a:avLst>
              </a:prstGeom>
              <a:solidFill>
                <a:srgbClr val="CCFFCC"/>
              </a:solidFill>
              <a:ln w="38100">
                <a:solidFill>
                  <a:srgbClr val="84AF2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black"/>
                  </a:solidFill>
                </a:endParaRPr>
              </a:p>
            </p:txBody>
          </p:sp>
          <p:sp>
            <p:nvSpPr>
              <p:cNvPr id="183322" name="矩形 6">
                <a:extLst>
                  <a:ext uri="{FF2B5EF4-FFF2-40B4-BE49-F238E27FC236}">
                    <a16:creationId xmlns:a16="http://schemas.microsoft.com/office/drawing/2014/main" xmlns="" id="{23B612AE-2A95-4861-ABD3-A425E790CDC1}"/>
                  </a:ext>
                </a:extLst>
              </p:cNvPr>
              <p:cNvSpPr>
                <a:spLocks noChangeArrowheads="1"/>
              </p:cNvSpPr>
              <p:nvPr/>
            </p:nvSpPr>
            <p:spPr bwMode="auto">
              <a:xfrm>
                <a:off x="3301618" y="3129338"/>
                <a:ext cx="5289666" cy="4772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en-US" altLang="zh-TW" sz="2400">
                    <a:solidFill>
                      <a:srgbClr val="000000"/>
                    </a:solidFill>
                  </a:rPr>
                  <a:t>4.</a:t>
                </a:r>
                <a:r>
                  <a:rPr kumimoji="0" lang="zh-TW" altLang="en-US" sz="2400">
                    <a:solidFill>
                      <a:srgbClr val="000000"/>
                    </a:solidFill>
                  </a:rPr>
                  <a:t>強化知能整合與生活運用能力</a:t>
                </a:r>
              </a:p>
            </p:txBody>
          </p:sp>
        </p:grpSp>
        <p:sp>
          <p:nvSpPr>
            <p:cNvPr id="183320" name="矩形 7">
              <a:extLst>
                <a:ext uri="{FF2B5EF4-FFF2-40B4-BE49-F238E27FC236}">
                  <a16:creationId xmlns:a16="http://schemas.microsoft.com/office/drawing/2014/main" xmlns="" id="{873146E8-CFA9-429D-8835-735A9C0C2B37}"/>
                </a:ext>
              </a:extLst>
            </p:cNvPr>
            <p:cNvSpPr>
              <a:spLocks noChangeArrowheads="1"/>
            </p:cNvSpPr>
            <p:nvPr/>
          </p:nvSpPr>
          <p:spPr bwMode="auto">
            <a:xfrm>
              <a:off x="3098388" y="5013084"/>
              <a:ext cx="1648183" cy="1216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kumimoji="0" lang="zh-TW" altLang="en-US" sz="2000">
                <a:solidFill>
                  <a:srgbClr val="000000"/>
                </a:solidFill>
              </a:endParaRPr>
            </a:p>
          </p:txBody>
        </p:sp>
      </p:grpSp>
      <p:grpSp>
        <p:nvGrpSpPr>
          <p:cNvPr id="43" name="群組 42">
            <a:extLst>
              <a:ext uri="{FF2B5EF4-FFF2-40B4-BE49-F238E27FC236}">
                <a16:creationId xmlns:a16="http://schemas.microsoft.com/office/drawing/2014/main" xmlns="" id="{ED98C7AF-C324-4198-A593-7DD17AC3C160}"/>
              </a:ext>
            </a:extLst>
          </p:cNvPr>
          <p:cNvGrpSpPr>
            <a:grpSpLocks/>
          </p:cNvGrpSpPr>
          <p:nvPr/>
        </p:nvGrpSpPr>
        <p:grpSpPr bwMode="auto">
          <a:xfrm>
            <a:off x="217488" y="3813175"/>
            <a:ext cx="1492250" cy="2047875"/>
            <a:chOff x="4929733" y="4552228"/>
            <a:chExt cx="1726591" cy="2046573"/>
          </a:xfrm>
        </p:grpSpPr>
        <p:sp>
          <p:nvSpPr>
            <p:cNvPr id="13" name="圓角矩形 12">
              <a:extLst>
                <a:ext uri="{FF2B5EF4-FFF2-40B4-BE49-F238E27FC236}">
                  <a16:creationId xmlns:a16="http://schemas.microsoft.com/office/drawing/2014/main" xmlns="" id="{13953B93-9A5E-4C75-959C-6E8CFEDF7324}"/>
                </a:ext>
              </a:extLst>
            </p:cNvPr>
            <p:cNvSpPr/>
            <p:nvPr/>
          </p:nvSpPr>
          <p:spPr>
            <a:xfrm>
              <a:off x="4938916" y="4552228"/>
              <a:ext cx="1651283" cy="2046573"/>
            </a:xfrm>
            <a:prstGeom prst="roundRect">
              <a:avLst>
                <a:gd name="adj" fmla="val 6474"/>
              </a:avLst>
            </a:prstGeom>
            <a:solidFill>
              <a:schemeClr val="accent6">
                <a:lumMod val="20000"/>
                <a:lumOff val="80000"/>
              </a:schemeClr>
            </a:solidFill>
            <a:ln w="38100">
              <a:solidFill>
                <a:srgbClr val="F6586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solidFill>
                  <a:prstClr val="black"/>
                </a:solidFill>
              </a:endParaRPr>
            </a:p>
          </p:txBody>
        </p:sp>
        <p:sp>
          <p:nvSpPr>
            <p:cNvPr id="183318" name="矩形 8">
              <a:extLst>
                <a:ext uri="{FF2B5EF4-FFF2-40B4-BE49-F238E27FC236}">
                  <a16:creationId xmlns:a16="http://schemas.microsoft.com/office/drawing/2014/main" xmlns="" id="{AA35E06D-DE55-45DB-858E-835EBBB2E623}"/>
                </a:ext>
              </a:extLst>
            </p:cNvPr>
            <p:cNvSpPr>
              <a:spLocks noChangeArrowheads="1"/>
            </p:cNvSpPr>
            <p:nvPr/>
          </p:nvSpPr>
          <p:spPr bwMode="auto">
            <a:xfrm>
              <a:off x="4929733" y="4659809"/>
              <a:ext cx="1726591"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en-US" altLang="zh-TW" sz="2400">
                  <a:solidFill>
                    <a:srgbClr val="000000"/>
                  </a:solidFill>
                </a:rPr>
                <a:t>6.</a:t>
              </a:r>
              <a:r>
                <a:rPr kumimoji="0" lang="zh-TW" altLang="en-US" sz="2400">
                  <a:solidFill>
                    <a:srgbClr val="000000"/>
                  </a:solidFill>
                </a:rPr>
                <a:t>發展溝通表達以及參與社會的公民行動能力</a:t>
              </a:r>
            </a:p>
          </p:txBody>
        </p:sp>
      </p:grpSp>
      <p:grpSp>
        <p:nvGrpSpPr>
          <p:cNvPr id="33" name="群組 32">
            <a:extLst>
              <a:ext uri="{FF2B5EF4-FFF2-40B4-BE49-F238E27FC236}">
                <a16:creationId xmlns:a16="http://schemas.microsoft.com/office/drawing/2014/main" xmlns="" id="{A970AD3B-0F23-42E9-A0FE-2B51D7C6ED3E}"/>
              </a:ext>
            </a:extLst>
          </p:cNvPr>
          <p:cNvGrpSpPr>
            <a:grpSpLocks/>
          </p:cNvGrpSpPr>
          <p:nvPr/>
        </p:nvGrpSpPr>
        <p:grpSpPr bwMode="auto">
          <a:xfrm>
            <a:off x="7140575" y="5184775"/>
            <a:ext cx="1885950" cy="1047750"/>
            <a:chOff x="4938034" y="4552226"/>
            <a:chExt cx="1886295" cy="2136811"/>
          </a:xfrm>
        </p:grpSpPr>
        <p:sp>
          <p:nvSpPr>
            <p:cNvPr id="44" name="圓角矩形 43">
              <a:extLst>
                <a:ext uri="{FF2B5EF4-FFF2-40B4-BE49-F238E27FC236}">
                  <a16:creationId xmlns:a16="http://schemas.microsoft.com/office/drawing/2014/main" xmlns="" id="{ACB666E3-5CE9-4182-AA74-1016543C63E9}"/>
                </a:ext>
              </a:extLst>
            </p:cNvPr>
            <p:cNvSpPr/>
            <p:nvPr/>
          </p:nvSpPr>
          <p:spPr>
            <a:xfrm>
              <a:off x="4938034" y="4552226"/>
              <a:ext cx="1886295" cy="2136811"/>
            </a:xfrm>
            <a:prstGeom prst="roundRect">
              <a:avLst>
                <a:gd name="adj" fmla="val 6474"/>
              </a:avLst>
            </a:prstGeom>
            <a:solidFill>
              <a:schemeClr val="accent6">
                <a:lumMod val="20000"/>
                <a:lumOff val="80000"/>
              </a:schemeClr>
            </a:solidFill>
            <a:ln w="38100">
              <a:solidFill>
                <a:srgbClr val="F6586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black"/>
                </a:solidFill>
              </a:endParaRPr>
            </a:p>
          </p:txBody>
        </p:sp>
        <p:sp>
          <p:nvSpPr>
            <p:cNvPr id="183316" name="矩形 34">
              <a:extLst>
                <a:ext uri="{FF2B5EF4-FFF2-40B4-BE49-F238E27FC236}">
                  <a16:creationId xmlns:a16="http://schemas.microsoft.com/office/drawing/2014/main" xmlns="" id="{7C604CB5-A8AF-4001-A77B-7C13C22881D9}"/>
                </a:ext>
              </a:extLst>
            </p:cNvPr>
            <p:cNvSpPr>
              <a:spLocks noChangeArrowheads="1"/>
            </p:cNvSpPr>
            <p:nvPr/>
          </p:nvSpPr>
          <p:spPr bwMode="auto">
            <a:xfrm>
              <a:off x="5025990" y="4798181"/>
              <a:ext cx="1710381" cy="1695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en-US" altLang="zh-TW" sz="2400">
                  <a:solidFill>
                    <a:srgbClr val="000000"/>
                  </a:solidFill>
                </a:rPr>
                <a:t>5.</a:t>
              </a:r>
              <a:r>
                <a:rPr kumimoji="0" lang="zh-TW" altLang="en-US" sz="2400">
                  <a:solidFill>
                    <a:srgbClr val="000000"/>
                  </a:solidFill>
                </a:rPr>
                <a:t>提供加深</a:t>
              </a:r>
            </a:p>
            <a:p>
              <a:pPr eaLnBrk="1" hangingPunct="1">
                <a:spcBef>
                  <a:spcPct val="0"/>
                </a:spcBef>
                <a:buFontTx/>
                <a:buNone/>
              </a:pPr>
              <a:r>
                <a:rPr kumimoji="0" lang="zh-TW" altLang="en-US" sz="2400">
                  <a:solidFill>
                    <a:srgbClr val="000000"/>
                  </a:solidFill>
                </a:rPr>
                <a:t>加廣的學習</a:t>
              </a:r>
            </a:p>
          </p:txBody>
        </p:sp>
      </p:grpSp>
      <p:grpSp>
        <p:nvGrpSpPr>
          <p:cNvPr id="183305" name="群組 9">
            <a:extLst>
              <a:ext uri="{FF2B5EF4-FFF2-40B4-BE49-F238E27FC236}">
                <a16:creationId xmlns:a16="http://schemas.microsoft.com/office/drawing/2014/main" xmlns="" id="{1A73FF9B-5A60-467B-AF95-6BBD264ADA85}"/>
              </a:ext>
            </a:extLst>
          </p:cNvPr>
          <p:cNvGrpSpPr>
            <a:grpSpLocks/>
          </p:cNvGrpSpPr>
          <p:nvPr/>
        </p:nvGrpSpPr>
        <p:grpSpPr bwMode="auto">
          <a:xfrm>
            <a:off x="311150" y="741363"/>
            <a:ext cx="2389188" cy="1593850"/>
            <a:chOff x="871406" y="1332705"/>
            <a:chExt cx="2387854" cy="1593288"/>
          </a:xfrm>
        </p:grpSpPr>
        <p:sp>
          <p:nvSpPr>
            <p:cNvPr id="11" name="圓角矩形 10">
              <a:extLst>
                <a:ext uri="{FF2B5EF4-FFF2-40B4-BE49-F238E27FC236}">
                  <a16:creationId xmlns:a16="http://schemas.microsoft.com/office/drawing/2014/main" xmlns="" id="{784167EB-8B5A-492C-83ED-CCBF0FE5EC2E}"/>
                </a:ext>
              </a:extLst>
            </p:cNvPr>
            <p:cNvSpPr/>
            <p:nvPr/>
          </p:nvSpPr>
          <p:spPr>
            <a:xfrm>
              <a:off x="871406" y="1332705"/>
              <a:ext cx="1653251" cy="1593288"/>
            </a:xfrm>
            <a:prstGeom prst="roundRect">
              <a:avLst>
                <a:gd name="adj" fmla="val 6474"/>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cxnSp>
          <p:nvCxnSpPr>
            <p:cNvPr id="17" name="直線接點 16">
              <a:extLst>
                <a:ext uri="{FF2B5EF4-FFF2-40B4-BE49-F238E27FC236}">
                  <a16:creationId xmlns:a16="http://schemas.microsoft.com/office/drawing/2014/main" xmlns="" id="{DC24F622-B01B-4BDF-8B81-EF0F6646B9E9}"/>
                </a:ext>
              </a:extLst>
            </p:cNvPr>
            <p:cNvCxnSpPr/>
            <p:nvPr/>
          </p:nvCxnSpPr>
          <p:spPr>
            <a:xfrm>
              <a:off x="2538937" y="2580040"/>
              <a:ext cx="720323"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83314" name="矩形 2">
              <a:extLst>
                <a:ext uri="{FF2B5EF4-FFF2-40B4-BE49-F238E27FC236}">
                  <a16:creationId xmlns:a16="http://schemas.microsoft.com/office/drawing/2014/main" xmlns="" id="{5317B813-F573-40A7-816B-724E7C0CE0D9}"/>
                </a:ext>
              </a:extLst>
            </p:cNvPr>
            <p:cNvSpPr>
              <a:spLocks noChangeArrowheads="1"/>
            </p:cNvSpPr>
            <p:nvPr/>
          </p:nvSpPr>
          <p:spPr bwMode="auto">
            <a:xfrm>
              <a:off x="974378" y="1356333"/>
              <a:ext cx="154129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kumimoji="0" lang="en-US" altLang="zh-TW" sz="2400">
                  <a:solidFill>
                    <a:srgbClr val="000000"/>
                  </a:solidFill>
                </a:rPr>
                <a:t>1.</a:t>
              </a:r>
              <a:r>
                <a:rPr kumimoji="0" lang="zh-TW" altLang="en-US" sz="2400">
                  <a:solidFill>
                    <a:srgbClr val="000000"/>
                  </a:solidFill>
                </a:rPr>
                <a:t>培養議題探究與自主學習的能力</a:t>
              </a:r>
            </a:p>
          </p:txBody>
        </p:sp>
      </p:grpSp>
      <p:cxnSp>
        <p:nvCxnSpPr>
          <p:cNvPr id="45" name="直線接點 44">
            <a:extLst>
              <a:ext uri="{FF2B5EF4-FFF2-40B4-BE49-F238E27FC236}">
                <a16:creationId xmlns:a16="http://schemas.microsoft.com/office/drawing/2014/main" xmlns="" id="{001613BA-B4EF-4E53-88D6-31909299CD24}"/>
              </a:ext>
            </a:extLst>
          </p:cNvPr>
          <p:cNvCxnSpPr/>
          <p:nvPr/>
        </p:nvCxnSpPr>
        <p:spPr>
          <a:xfrm flipV="1">
            <a:off x="1692275" y="4868863"/>
            <a:ext cx="358775" cy="1587"/>
          </a:xfrm>
          <a:prstGeom prst="line">
            <a:avLst/>
          </a:prstGeom>
          <a:ln w="38100">
            <a:solidFill>
              <a:srgbClr val="FF377E"/>
            </a:solidFill>
          </a:ln>
        </p:spPr>
        <p:style>
          <a:lnRef idx="2">
            <a:schemeClr val="accent1"/>
          </a:lnRef>
          <a:fillRef idx="0">
            <a:schemeClr val="accent1"/>
          </a:fillRef>
          <a:effectRef idx="1">
            <a:schemeClr val="accent1"/>
          </a:effectRef>
          <a:fontRef idx="minor">
            <a:schemeClr val="tx1"/>
          </a:fontRef>
        </p:style>
      </p:cxnSp>
      <p:cxnSp>
        <p:nvCxnSpPr>
          <p:cNvPr id="46" name="直線接點 45">
            <a:extLst>
              <a:ext uri="{FF2B5EF4-FFF2-40B4-BE49-F238E27FC236}">
                <a16:creationId xmlns:a16="http://schemas.microsoft.com/office/drawing/2014/main" xmlns="" id="{CFD954E4-020F-4F85-AC9E-2DC425AC7C25}"/>
              </a:ext>
            </a:extLst>
          </p:cNvPr>
          <p:cNvCxnSpPr/>
          <p:nvPr/>
        </p:nvCxnSpPr>
        <p:spPr>
          <a:xfrm flipV="1">
            <a:off x="6588125" y="1989138"/>
            <a:ext cx="431800" cy="381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47" name="直線接點 46">
            <a:extLst>
              <a:ext uri="{FF2B5EF4-FFF2-40B4-BE49-F238E27FC236}">
                <a16:creationId xmlns:a16="http://schemas.microsoft.com/office/drawing/2014/main" xmlns="" id="{EE55B4D6-E906-4ECC-AC79-EDFA03FD6CA6}"/>
              </a:ext>
            </a:extLst>
          </p:cNvPr>
          <p:cNvCxnSpPr/>
          <p:nvPr/>
        </p:nvCxnSpPr>
        <p:spPr>
          <a:xfrm>
            <a:off x="6732588" y="3213100"/>
            <a:ext cx="431800" cy="0"/>
          </a:xfrm>
          <a:prstGeom prst="line">
            <a:avLst/>
          </a:prstGeom>
          <a:ln w="38100">
            <a:solidFill>
              <a:srgbClr val="5CAA7B"/>
            </a:solidFill>
          </a:ln>
        </p:spPr>
        <p:style>
          <a:lnRef idx="2">
            <a:schemeClr val="accent1"/>
          </a:lnRef>
          <a:fillRef idx="0">
            <a:schemeClr val="accent1"/>
          </a:fillRef>
          <a:effectRef idx="1">
            <a:schemeClr val="accent1"/>
          </a:effectRef>
          <a:fontRef idx="minor">
            <a:schemeClr val="tx1"/>
          </a:fontRef>
        </p:style>
      </p:cxnSp>
      <p:cxnSp>
        <p:nvCxnSpPr>
          <p:cNvPr id="48" name="直線接點 47">
            <a:extLst>
              <a:ext uri="{FF2B5EF4-FFF2-40B4-BE49-F238E27FC236}">
                <a16:creationId xmlns:a16="http://schemas.microsoft.com/office/drawing/2014/main" xmlns="" id="{4F2F069E-5EAA-4DE6-BE58-952B72954772}"/>
              </a:ext>
            </a:extLst>
          </p:cNvPr>
          <p:cNvCxnSpPr/>
          <p:nvPr/>
        </p:nvCxnSpPr>
        <p:spPr>
          <a:xfrm>
            <a:off x="6659563" y="4724400"/>
            <a:ext cx="433387" cy="0"/>
          </a:xfrm>
          <a:prstGeom prst="line">
            <a:avLst/>
          </a:prstGeom>
          <a:ln w="38100">
            <a:solidFill>
              <a:srgbClr val="5CAA7B"/>
            </a:solidFill>
          </a:ln>
        </p:spPr>
        <p:style>
          <a:lnRef idx="2">
            <a:schemeClr val="accent1"/>
          </a:lnRef>
          <a:fillRef idx="0">
            <a:schemeClr val="accent1"/>
          </a:fillRef>
          <a:effectRef idx="1">
            <a:schemeClr val="accent1"/>
          </a:effectRef>
          <a:fontRef idx="minor">
            <a:schemeClr val="tx1"/>
          </a:fontRef>
        </p:style>
      </p:cxnSp>
      <p:cxnSp>
        <p:nvCxnSpPr>
          <p:cNvPr id="49" name="直線接點 48">
            <a:extLst>
              <a:ext uri="{FF2B5EF4-FFF2-40B4-BE49-F238E27FC236}">
                <a16:creationId xmlns:a16="http://schemas.microsoft.com/office/drawing/2014/main" xmlns="" id="{82AB5834-C650-4291-A2B5-EF1FC179A3DF}"/>
              </a:ext>
            </a:extLst>
          </p:cNvPr>
          <p:cNvCxnSpPr/>
          <p:nvPr/>
        </p:nvCxnSpPr>
        <p:spPr>
          <a:xfrm>
            <a:off x="6732588" y="5300663"/>
            <a:ext cx="374650" cy="20637"/>
          </a:xfrm>
          <a:prstGeom prst="line">
            <a:avLst/>
          </a:prstGeom>
          <a:ln w="38100">
            <a:solidFill>
              <a:srgbClr val="FF377E"/>
            </a:solidFill>
          </a:ln>
        </p:spPr>
        <p:style>
          <a:lnRef idx="2">
            <a:schemeClr val="accent1"/>
          </a:lnRef>
          <a:fillRef idx="0">
            <a:schemeClr val="accent1"/>
          </a:fillRef>
          <a:effectRef idx="1">
            <a:schemeClr val="accent1"/>
          </a:effectRef>
          <a:fontRef idx="minor">
            <a:schemeClr val="tx1"/>
          </a:fontRef>
        </p:style>
      </p:cxnSp>
      <p:sp>
        <p:nvSpPr>
          <p:cNvPr id="183311" name="投影片編號版面配置區 15">
            <a:extLst>
              <a:ext uri="{FF2B5EF4-FFF2-40B4-BE49-F238E27FC236}">
                <a16:creationId xmlns:a16="http://schemas.microsoft.com/office/drawing/2014/main" xmlns="" id="{1C57BE46-8A2A-401E-9B95-6D8EBCF902A5}"/>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2895692D-4074-4C10-93C0-CC3FA3265133}" type="slidenum">
              <a:rPr lang="zh-TW" altLang="en-US" sz="1200" smtClean="0">
                <a:solidFill>
                  <a:srgbClr val="000000"/>
                </a:solidFill>
                <a:latin typeface="Arial" panose="020B0604020202020204" pitchFamily="34" charset="0"/>
                <a:ea typeface="新細明體" panose="02020500000000000000" pitchFamily="18" charset="-120"/>
              </a:rPr>
              <a:pPr>
                <a:spcBef>
                  <a:spcPct val="0"/>
                </a:spcBef>
                <a:buFontTx/>
                <a:buNone/>
              </a:pPr>
              <a:t>80</a:t>
            </a:fld>
            <a:endParaRPr lang="zh-TW" altLang="en-US" sz="1200">
              <a:solidFill>
                <a:srgbClr val="000000"/>
              </a:solidFill>
              <a:latin typeface="Arial" panose="020B0604020202020204" pitchFamily="34" charset="0"/>
              <a:ea typeface="新細明體" panose="02020500000000000000" pitchFamily="18"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par>
                                <p:cTn id="24" presetID="2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down)">
                                      <p:cBhvr>
                                        <p:cTn id="26" dur="500"/>
                                        <p:tgtEl>
                                          <p:spTgt spid="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par>
                                <p:cTn id="32" presetID="22" presetClass="entr" presetSubtype="4"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down)">
                                      <p:cBhvr>
                                        <p:cTn id="34" dur="500"/>
                                        <p:tgtEl>
                                          <p:spTgt spid="4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00"/>
                                        <p:tgtEl>
                                          <p:spTgt spid="43"/>
                                        </p:tgtEl>
                                      </p:cBhvr>
                                    </p:animEffect>
                                  </p:childTnLst>
                                </p:cTn>
                              </p:par>
                              <p:par>
                                <p:cTn id="40" presetID="22" presetClass="entr" presetSubtype="4"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down)">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6" name="Picture 2" descr="C:\Users\win7\Desktop\20160829005561.jpg">
            <a:extLst>
              <a:ext uri="{FF2B5EF4-FFF2-40B4-BE49-F238E27FC236}">
                <a16:creationId xmlns:a16="http://schemas.microsoft.com/office/drawing/2014/main" xmlns="" id="{CFF04999-6ED7-4BB0-8C6B-7DBEA4C1B0DD}"/>
              </a:ext>
            </a:extLst>
          </p:cNvPr>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300214" y="866620"/>
            <a:ext cx="4567781" cy="3108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5347" name="文字版面配置區 7">
            <a:extLst>
              <a:ext uri="{FF2B5EF4-FFF2-40B4-BE49-F238E27FC236}">
                <a16:creationId xmlns:a16="http://schemas.microsoft.com/office/drawing/2014/main" xmlns="" id="{B6D864F1-CF1D-49A8-BB1D-DF2DE6D17714}"/>
              </a:ext>
            </a:extLst>
          </p:cNvPr>
          <p:cNvSpPr>
            <a:spLocks noGrp="1"/>
          </p:cNvSpPr>
          <p:nvPr>
            <p:ph type="body" idx="1"/>
          </p:nvPr>
        </p:nvSpPr>
        <p:spPr>
          <a:xfrm>
            <a:off x="1293813" y="4805363"/>
            <a:ext cx="6172200" cy="1371600"/>
          </a:xfrm>
        </p:spPr>
        <p:txBody>
          <a:bodyPr/>
          <a:lstStyle/>
          <a:p>
            <a:pPr eaLnBrk="1" hangingPunct="1">
              <a:lnSpc>
                <a:spcPct val="150000"/>
              </a:lnSpc>
            </a:pPr>
            <a:r>
              <a:rPr lang="en-US" altLang="zh-TW" sz="2800">
                <a:solidFill>
                  <a:srgbClr val="098E40"/>
                </a:solidFill>
                <a:sym typeface="Calibri" panose="020F0502020204030204" pitchFamily="34" charset="0"/>
              </a:rPr>
              <a:t>‧素養導向教學</a:t>
            </a:r>
            <a:br>
              <a:rPr lang="en-US" altLang="zh-TW" sz="2800">
                <a:solidFill>
                  <a:srgbClr val="098E40"/>
                </a:solidFill>
                <a:sym typeface="Calibri" panose="020F0502020204030204" pitchFamily="34" charset="0"/>
              </a:rPr>
            </a:br>
            <a:r>
              <a:rPr lang="en-US" altLang="zh-TW" sz="2800">
                <a:solidFill>
                  <a:srgbClr val="098E40"/>
                </a:solidFill>
                <a:sym typeface="Calibri" panose="020F0502020204030204" pitchFamily="34" charset="0"/>
              </a:rPr>
              <a:t>‧學校本位課程</a:t>
            </a:r>
            <a:endParaRPr lang="zh-TW" altLang="en-US" sz="2800">
              <a:solidFill>
                <a:srgbClr val="098E40"/>
              </a:solidFill>
            </a:endParaRPr>
          </a:p>
        </p:txBody>
      </p:sp>
      <p:sp>
        <p:nvSpPr>
          <p:cNvPr id="185348" name="投影片編號版面配置區 6">
            <a:extLst>
              <a:ext uri="{FF2B5EF4-FFF2-40B4-BE49-F238E27FC236}">
                <a16:creationId xmlns:a16="http://schemas.microsoft.com/office/drawing/2014/main" xmlns="" id="{29C6A85F-F8C8-4287-88A9-DEC78FDDEC97}"/>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4F4FC546-8B95-49BD-A1CE-8D1FF1CD1F19}" type="slidenum">
              <a:rPr lang="zh-TW" altLang="en-US" sz="1200" smtClean="0">
                <a:solidFill>
                  <a:srgbClr val="898989"/>
                </a:solidFill>
                <a:latin typeface="標楷體" panose="03000509000000000000" pitchFamily="65" charset="-120"/>
                <a:ea typeface="標楷體" panose="03000509000000000000" pitchFamily="65" charset="-120"/>
              </a:rPr>
              <a:pPr>
                <a:spcBef>
                  <a:spcPct val="0"/>
                </a:spcBef>
                <a:buFontTx/>
                <a:buNone/>
              </a:pPr>
              <a:t>81</a:t>
            </a:fld>
            <a:endParaRPr lang="en-US" altLang="zh-TW" sz="1200">
              <a:solidFill>
                <a:srgbClr val="898989"/>
              </a:solidFill>
              <a:latin typeface="標楷體" panose="03000509000000000000" pitchFamily="65" charset="-120"/>
              <a:ea typeface="標楷體" panose="03000509000000000000" pitchFamily="65" charset="-120"/>
            </a:endParaRPr>
          </a:p>
        </p:txBody>
      </p:sp>
      <p:pic>
        <p:nvPicPr>
          <p:cNvPr id="297989" name="Shape 748">
            <a:extLst>
              <a:ext uri="{FF2B5EF4-FFF2-40B4-BE49-F238E27FC236}">
                <a16:creationId xmlns:a16="http://schemas.microsoft.com/office/drawing/2014/main" xmlns="" id="{54FD8BA8-849A-493D-87E7-D4994940B901}"/>
              </a:ext>
            </a:extLst>
          </p:cNvPr>
          <p:cNvPicPr preferRelativeResize="0">
            <a:picLocks noGrp="1"/>
          </p:cNvPicPr>
          <p:nvPr>
            <p:ph sz="quarter" idx="4294967295"/>
          </p:nvPr>
        </p:nvPicPr>
        <p:blipFill>
          <a:blip r:embed="rId4" cstate="print"/>
          <a:srcRect/>
          <a:stretch>
            <a:fillRect/>
          </a:stretch>
        </p:blipFill>
        <p:spPr>
          <a:xfrm>
            <a:off x="6176963" y="852488"/>
            <a:ext cx="2160587" cy="1811337"/>
          </a:xfrm>
          <a:effectLst>
            <a:outerShdw blurRad="190500" algn="tl" rotWithShape="0">
              <a:srgbClr val="000000">
                <a:alpha val="70000"/>
              </a:srgbClr>
            </a:outerShdw>
          </a:effectLst>
        </p:spPr>
      </p:pic>
      <p:pic>
        <p:nvPicPr>
          <p:cNvPr id="297991" name="Shape 750">
            <a:extLst>
              <a:ext uri="{FF2B5EF4-FFF2-40B4-BE49-F238E27FC236}">
                <a16:creationId xmlns:a16="http://schemas.microsoft.com/office/drawing/2014/main" xmlns="" id="{E4E221CC-5F13-4709-9EDC-9BA838AFDFA2}"/>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rot="21334158">
            <a:off x="4880737" y="2955850"/>
            <a:ext cx="2592288" cy="1566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5351" name="Shape 749">
            <a:extLst>
              <a:ext uri="{FF2B5EF4-FFF2-40B4-BE49-F238E27FC236}">
                <a16:creationId xmlns:a16="http://schemas.microsoft.com/office/drawing/2014/main" xmlns="" id="{4B962442-ECE1-4150-839C-2CB6737E2F44}"/>
              </a:ext>
            </a:extLst>
          </p:cNvPr>
          <p:cNvSpPr txBox="1">
            <a:spLocks noChangeArrowheads="1"/>
          </p:cNvSpPr>
          <p:nvPr/>
        </p:nvSpPr>
        <p:spPr bwMode="auto">
          <a:xfrm>
            <a:off x="5724525" y="4805363"/>
            <a:ext cx="2740025"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r" eaLnBrk="1" hangingPunct="1">
              <a:spcBef>
                <a:spcPct val="0"/>
              </a:spcBef>
              <a:buSzPct val="25000"/>
              <a:buFontTx/>
              <a:buNone/>
            </a:pPr>
            <a:r>
              <a:rPr lang="en-US" altLang="zh-TW" sz="1200" b="1">
                <a:solidFill>
                  <a:srgbClr val="000000"/>
                </a:solidFill>
                <a:sym typeface="Calibri" panose="020F0502020204030204" pitchFamily="34" charset="0"/>
              </a:rPr>
              <a:t>圖片來源：</a:t>
            </a:r>
            <a:r>
              <a:rPr lang="zh-TW" altLang="en-US" sz="1200" b="1">
                <a:solidFill>
                  <a:srgbClr val="000000"/>
                </a:solidFill>
                <a:sym typeface="Calibri" panose="020F0502020204030204" pitchFamily="34" charset="0"/>
              </a:rPr>
              <a:t>屏東縣</a:t>
            </a:r>
            <a:r>
              <a:rPr lang="en-US" altLang="zh-TW" sz="1200" b="1">
                <a:solidFill>
                  <a:srgbClr val="000000"/>
                </a:solidFill>
                <a:sym typeface="Calibri" panose="020F0502020204030204" pitchFamily="34" charset="0"/>
              </a:rPr>
              <a:t>長榮百合國</a:t>
            </a:r>
            <a:r>
              <a:rPr lang="zh-TW" altLang="en-US" sz="1200" b="1">
                <a:solidFill>
                  <a:srgbClr val="000000"/>
                </a:solidFill>
                <a:sym typeface="Calibri" panose="020F0502020204030204" pitchFamily="34" charset="0"/>
              </a:rPr>
              <a:t>民</a:t>
            </a:r>
            <a:r>
              <a:rPr lang="en-US" altLang="zh-TW" sz="1200" b="1">
                <a:solidFill>
                  <a:srgbClr val="000000"/>
                </a:solidFill>
                <a:sym typeface="Calibri" panose="020F0502020204030204" pitchFamily="34" charset="0"/>
              </a:rPr>
              <a:t>小</a:t>
            </a:r>
            <a:r>
              <a:rPr lang="zh-TW" altLang="en-US" sz="1200" b="1">
                <a:solidFill>
                  <a:srgbClr val="000000"/>
                </a:solidFill>
                <a:sym typeface="Calibri" panose="020F0502020204030204" pitchFamily="34" charset="0"/>
              </a:rPr>
              <a:t>學</a:t>
            </a:r>
            <a:endParaRPr lang="en-US" altLang="zh-TW" sz="1200" b="1">
              <a:solidFill>
                <a:srgbClr val="000000"/>
              </a:solidFill>
              <a:sym typeface="Calibri" panose="020F0502020204030204" pitchFamily="34" charset="0"/>
            </a:endParaRP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編號版面配置區 3">
            <a:extLst>
              <a:ext uri="{FF2B5EF4-FFF2-40B4-BE49-F238E27FC236}">
                <a16:creationId xmlns:a16="http://schemas.microsoft.com/office/drawing/2014/main" xmlns="" id="{64BD911B-4EE2-4826-BAA7-7F77281AE706}"/>
              </a:ext>
            </a:extLst>
          </p:cNvPr>
          <p:cNvSpPr>
            <a:spLocks noGrp="1" noChangeArrowheads="1"/>
          </p:cNvSpPr>
          <p:nvPr>
            <p:ph type="sldNum" sz="quarter" idx="12"/>
          </p:nvPr>
        </p:nvSpPr>
        <p:spPr bwMode="auto">
          <a:xfrm>
            <a:off x="6715125" y="5715000"/>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22646772-DF4E-4D37-9AA9-016CE97BF833}"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82</a:t>
            </a:fld>
            <a:endParaRPr lang="zh-TW" altLang="en-US" sz="1200">
              <a:solidFill>
                <a:srgbClr val="898989"/>
              </a:solidFill>
              <a:latin typeface="Arial" panose="020B0604020202020204" pitchFamily="34" charset="0"/>
              <a:ea typeface="新細明體" panose="02020500000000000000" pitchFamily="18" charset="-120"/>
            </a:endParaRPr>
          </a:p>
        </p:txBody>
      </p:sp>
      <p:grpSp>
        <p:nvGrpSpPr>
          <p:cNvPr id="187395" name="群組 8">
            <a:extLst>
              <a:ext uri="{FF2B5EF4-FFF2-40B4-BE49-F238E27FC236}">
                <a16:creationId xmlns:a16="http://schemas.microsoft.com/office/drawing/2014/main" xmlns="" id="{6CA3864C-24F2-4E0B-A788-EAEC41BAECD5}"/>
              </a:ext>
            </a:extLst>
          </p:cNvPr>
          <p:cNvGrpSpPr>
            <a:grpSpLocks/>
          </p:cNvGrpSpPr>
          <p:nvPr/>
        </p:nvGrpSpPr>
        <p:grpSpPr bwMode="auto">
          <a:xfrm>
            <a:off x="430213" y="5159375"/>
            <a:ext cx="2363787" cy="1841500"/>
            <a:chOff x="4433840" y="4926629"/>
            <a:chExt cx="2122135" cy="1697161"/>
          </a:xfrm>
        </p:grpSpPr>
        <p:sp>
          <p:nvSpPr>
            <p:cNvPr id="11" name="弧線 47">
              <a:extLst>
                <a:ext uri="{FF2B5EF4-FFF2-40B4-BE49-F238E27FC236}">
                  <a16:creationId xmlns:a16="http://schemas.microsoft.com/office/drawing/2014/main" xmlns="" id="{9CED424F-B5E8-4F38-B77A-E4772E400073}"/>
                </a:ext>
              </a:extLst>
            </p:cNvPr>
            <p:cNvSpPr/>
            <p:nvPr/>
          </p:nvSpPr>
          <p:spPr>
            <a:xfrm rot="11918451">
              <a:off x="5836245" y="5108050"/>
              <a:ext cx="719730" cy="65106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4" name="弧線 48">
              <a:extLst>
                <a:ext uri="{FF2B5EF4-FFF2-40B4-BE49-F238E27FC236}">
                  <a16:creationId xmlns:a16="http://schemas.microsoft.com/office/drawing/2014/main" xmlns="" id="{E3C942F0-CFED-47E9-AD00-C6FD58296A0D}"/>
                </a:ext>
              </a:extLst>
            </p:cNvPr>
            <p:cNvSpPr/>
            <p:nvPr/>
          </p:nvSpPr>
          <p:spPr>
            <a:xfrm rot="900000">
              <a:off x="5096562" y="5481133"/>
              <a:ext cx="721155" cy="651066"/>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5" name="弧線 49">
              <a:extLst>
                <a:ext uri="{FF2B5EF4-FFF2-40B4-BE49-F238E27FC236}">
                  <a16:creationId xmlns:a16="http://schemas.microsoft.com/office/drawing/2014/main" xmlns="" id="{7BA6F81C-BE8B-4C38-9C23-93652469FA46}"/>
                </a:ext>
              </a:extLst>
            </p:cNvPr>
            <p:cNvSpPr/>
            <p:nvPr/>
          </p:nvSpPr>
          <p:spPr>
            <a:xfrm rot="6184650">
              <a:off x="5235064" y="4964852"/>
              <a:ext cx="806152" cy="72970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6" name="弧線 50">
              <a:extLst>
                <a:ext uri="{FF2B5EF4-FFF2-40B4-BE49-F238E27FC236}">
                  <a16:creationId xmlns:a16="http://schemas.microsoft.com/office/drawing/2014/main" xmlns="" id="{140EC5E4-E433-451A-AEF1-BA0E738CFFC7}"/>
                </a:ext>
              </a:extLst>
            </p:cNvPr>
            <p:cNvSpPr/>
            <p:nvPr/>
          </p:nvSpPr>
          <p:spPr>
            <a:xfrm rot="1224715">
              <a:off x="4433840" y="5254357"/>
              <a:ext cx="1514996" cy="1369433"/>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grpSp>
      <p:pic>
        <p:nvPicPr>
          <p:cNvPr id="187396" name="Picture 2">
            <a:extLst>
              <a:ext uri="{FF2B5EF4-FFF2-40B4-BE49-F238E27FC236}">
                <a16:creationId xmlns:a16="http://schemas.microsoft.com/office/drawing/2014/main" xmlns="" id="{48C20E32-4D08-4D9F-B3DE-A9F66E44009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72450" y="620713"/>
            <a:ext cx="857250" cy="1152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7397" name="標題 1">
            <a:extLst>
              <a:ext uri="{FF2B5EF4-FFF2-40B4-BE49-F238E27FC236}">
                <a16:creationId xmlns:a16="http://schemas.microsoft.com/office/drawing/2014/main" xmlns="" id="{1AF0BD2D-34E2-4198-9073-088B7BFB98A0}"/>
              </a:ext>
            </a:extLst>
          </p:cNvPr>
          <p:cNvSpPr>
            <a:spLocks noGrp="1"/>
          </p:cNvSpPr>
          <p:nvPr>
            <p:ph type="title"/>
          </p:nvPr>
        </p:nvSpPr>
        <p:spPr>
          <a:xfrm>
            <a:off x="693738" y="557213"/>
            <a:ext cx="8229600" cy="1143000"/>
          </a:xfrm>
        </p:spPr>
        <p:txBody>
          <a:bodyPr/>
          <a:lstStyle/>
          <a:p>
            <a:pPr algn="l"/>
            <a:r>
              <a:rPr lang="zh-TW" altLang="en-US" b="1">
                <a:solidFill>
                  <a:srgbClr val="00B050"/>
                </a:solidFill>
              </a:rPr>
              <a:t>當健體遇上課程設計</a:t>
            </a:r>
            <a:r>
              <a:rPr lang="is-IS" altLang="zh-TW" b="1">
                <a:solidFill>
                  <a:srgbClr val="00B050"/>
                </a:solidFill>
              </a:rPr>
              <a:t>…</a:t>
            </a:r>
            <a:endParaRPr lang="zh-TW" altLang="en-US" b="1">
              <a:solidFill>
                <a:srgbClr val="00B050"/>
              </a:solidFill>
            </a:endParaRPr>
          </a:p>
        </p:txBody>
      </p:sp>
      <p:sp>
        <p:nvSpPr>
          <p:cNvPr id="12" name="內容版面配置區 2">
            <a:extLst>
              <a:ext uri="{FF2B5EF4-FFF2-40B4-BE49-F238E27FC236}">
                <a16:creationId xmlns:a16="http://schemas.microsoft.com/office/drawing/2014/main" xmlns="" id="{4B68B452-497F-4ABA-9D0D-69C731D0A808}"/>
              </a:ext>
            </a:extLst>
          </p:cNvPr>
          <p:cNvSpPr>
            <a:spLocks noGrp="1"/>
          </p:cNvSpPr>
          <p:nvPr>
            <p:ph idx="1"/>
          </p:nvPr>
        </p:nvSpPr>
        <p:spPr>
          <a:xfrm>
            <a:off x="827088" y="1773238"/>
            <a:ext cx="7345362" cy="4725987"/>
          </a:xfrm>
        </p:spPr>
        <p:txBody>
          <a:bodyPr>
            <a:normAutofit/>
          </a:bodyPr>
          <a:lstStyle/>
          <a:p>
            <a:pPr marL="0" indent="0">
              <a:lnSpc>
                <a:spcPts val="4200"/>
              </a:lnSpc>
              <a:spcBef>
                <a:spcPts val="600"/>
              </a:spcBef>
              <a:buFont typeface="Arial" panose="020B0604020202020204" pitchFamily="34" charset="0"/>
              <a:buNone/>
              <a:defRPr/>
            </a:pPr>
            <a:r>
              <a:rPr lang="zh-TW" altLang="en-US" dirty="0">
                <a:solidFill>
                  <a:srgbClr val="0000FF"/>
                </a:solidFill>
              </a:rPr>
              <a:t>         </a:t>
            </a:r>
            <a:r>
              <a:rPr lang="zh-TW" altLang="en-US" b="1" dirty="0">
                <a:solidFill>
                  <a:srgbClr val="FF0000"/>
                </a:solidFill>
              </a:rPr>
              <a:t>腦力激盪大發射</a:t>
            </a:r>
            <a:r>
              <a:rPr lang="en-US" altLang="zh-TW" dirty="0"/>
              <a:t>~15</a:t>
            </a:r>
            <a:r>
              <a:rPr lang="zh-TW" altLang="en-US" dirty="0"/>
              <a:t>分鐘</a:t>
            </a:r>
            <a:endParaRPr lang="en-US" altLang="zh-TW" dirty="0"/>
          </a:p>
          <a:p>
            <a:pPr lvl="1">
              <a:lnSpc>
                <a:spcPts val="4200"/>
              </a:lnSpc>
              <a:spcBef>
                <a:spcPts val="600"/>
              </a:spcBef>
              <a:buFont typeface="Wingdings" pitchFamily="2" charset="2"/>
              <a:buChar char="ü"/>
              <a:defRPr/>
            </a:pPr>
            <a:r>
              <a:rPr lang="zh-TW" altLang="en-US" dirty="0">
                <a:latin typeface="標楷體" panose="03000509000000000000" pitchFamily="65" charset="-120"/>
                <a:ea typeface="標楷體" panose="03000509000000000000" pitchFamily="65" charset="-120"/>
              </a:rPr>
              <a:t>每組利用</a:t>
            </a:r>
            <a:r>
              <a:rPr lang="zh-TW" altLang="en-US" dirty="0"/>
              <a:t>放射性</a:t>
            </a:r>
            <a:r>
              <a:rPr lang="zh-TW" altLang="en-US" dirty="0">
                <a:latin typeface="標楷體" panose="03000509000000000000" pitchFamily="65" charset="-120"/>
                <a:ea typeface="標楷體" panose="03000509000000000000" pitchFamily="65" charset="-120"/>
              </a:rPr>
              <a:t>曼陀羅思考策略進行可能性的課程設計     </a:t>
            </a:r>
            <a:r>
              <a:rPr lang="zh-TW" altLang="en-US" sz="2400" dirty="0">
                <a:latin typeface="標楷體" panose="03000509000000000000" pitchFamily="65" charset="-120"/>
                <a:ea typeface="標楷體" panose="03000509000000000000" pitchFamily="65" charset="-120"/>
              </a:rPr>
              <a:t>          </a:t>
            </a:r>
            <a:endParaRPr lang="en-US" altLang="zh-TW" sz="2400" dirty="0">
              <a:latin typeface="標楷體" panose="03000509000000000000" pitchFamily="65" charset="-120"/>
              <a:ea typeface="標楷體" panose="03000509000000000000" pitchFamily="65" charset="-120"/>
            </a:endParaRPr>
          </a:p>
          <a:p>
            <a:pPr marL="457200" lvl="1" indent="0">
              <a:lnSpc>
                <a:spcPts val="4200"/>
              </a:lnSpc>
              <a:spcBef>
                <a:spcPts val="600"/>
              </a:spcBef>
              <a:buFont typeface="Arial" panose="020B0604020202020204" pitchFamily="34" charset="0"/>
              <a:buNone/>
              <a:defRPr/>
            </a:pPr>
            <a:r>
              <a:rPr lang="zh-TW" altLang="en-US" sz="3200" b="1" dirty="0">
                <a:solidFill>
                  <a:srgbClr val="0000FF"/>
                </a:solidFill>
              </a:rPr>
              <a:t>     </a:t>
            </a:r>
            <a:r>
              <a:rPr lang="zh-TW" altLang="en-US" sz="3200" b="1" dirty="0">
                <a:solidFill>
                  <a:srgbClr val="FF0000"/>
                </a:solidFill>
              </a:rPr>
              <a:t>小組報告</a:t>
            </a:r>
            <a:r>
              <a:rPr lang="en-US" altLang="zh-TW" sz="2400" dirty="0"/>
              <a:t>~20</a:t>
            </a:r>
            <a:r>
              <a:rPr lang="zh-TW" altLang="en-US" sz="2400" dirty="0"/>
              <a:t>分鐘</a:t>
            </a:r>
            <a:endParaRPr lang="en-US" altLang="zh-TW" sz="2400" dirty="0"/>
          </a:p>
          <a:p>
            <a:pPr lvl="1">
              <a:lnSpc>
                <a:spcPts val="4200"/>
              </a:lnSpc>
              <a:spcBef>
                <a:spcPts val="600"/>
              </a:spcBef>
              <a:buFont typeface="Wingdings" pitchFamily="2" charset="2"/>
              <a:buChar char="ü"/>
              <a:defRPr/>
            </a:pPr>
            <a:r>
              <a:rPr lang="zh-TW" altLang="en-US" dirty="0">
                <a:latin typeface="標楷體" panose="03000509000000000000" pitchFamily="65" charset="-120"/>
                <a:ea typeface="標楷體" panose="03000509000000000000" pitchFamily="65" charset="-120"/>
              </a:rPr>
              <a:t>每組</a:t>
            </a:r>
            <a:r>
              <a:rPr lang="en-US" altLang="zh-TW" dirty="0">
                <a:latin typeface="標楷體" panose="03000509000000000000" pitchFamily="65" charset="-120"/>
                <a:ea typeface="標楷體" panose="03000509000000000000" pitchFamily="65" charset="-120"/>
              </a:rPr>
              <a:t>3-5</a:t>
            </a:r>
            <a:r>
              <a:rPr lang="zh-TW" altLang="en-US" dirty="0">
                <a:latin typeface="標楷體" panose="03000509000000000000" pitchFamily="65" charset="-120"/>
                <a:ea typeface="標楷體" panose="03000509000000000000" pitchFamily="65" charset="-120"/>
              </a:rPr>
              <a:t>分鐘口頭報告 </a:t>
            </a:r>
            <a:endParaRPr lang="en-US" altLang="zh-TW" dirty="0">
              <a:latin typeface="標楷體" panose="03000509000000000000" pitchFamily="65" charset="-120"/>
              <a:ea typeface="標楷體" panose="03000509000000000000" pitchFamily="65" charset="-120"/>
            </a:endParaRPr>
          </a:p>
          <a:p>
            <a:pPr marL="457200" lvl="1" indent="0">
              <a:lnSpc>
                <a:spcPts val="4200"/>
              </a:lnSpc>
              <a:spcBef>
                <a:spcPts val="600"/>
              </a:spcBef>
              <a:buFont typeface="Arial" panose="020B0604020202020204" pitchFamily="34" charset="0"/>
              <a:buNone/>
              <a:defRPr/>
            </a:pPr>
            <a:r>
              <a:rPr lang="zh-TW" altLang="en-US" sz="3200" b="1" dirty="0">
                <a:solidFill>
                  <a:srgbClr val="FF0000"/>
                </a:solidFill>
              </a:rPr>
              <a:t>     示例說明</a:t>
            </a:r>
            <a:r>
              <a:rPr lang="en-US" altLang="zh-TW" sz="2400" dirty="0"/>
              <a:t>~5</a:t>
            </a:r>
            <a:r>
              <a:rPr lang="zh-TW" altLang="en-US" sz="2400" dirty="0"/>
              <a:t>分鐘</a:t>
            </a:r>
            <a:endParaRPr lang="en-US" altLang="zh-TW" sz="2400" dirty="0"/>
          </a:p>
          <a:p>
            <a:pPr lvl="1">
              <a:lnSpc>
                <a:spcPts val="4200"/>
              </a:lnSpc>
              <a:spcBef>
                <a:spcPts val="600"/>
              </a:spcBef>
              <a:buFont typeface="Wingdings" panose="05000000000000000000" pitchFamily="2" charset="2"/>
              <a:buChar char="ü"/>
              <a:defRPr/>
            </a:pPr>
            <a:r>
              <a:rPr lang="zh-TW" altLang="en-US" dirty="0">
                <a:latin typeface="標楷體" panose="03000509000000000000" pitchFamily="65" charset="-120"/>
                <a:ea typeface="標楷體" panose="03000509000000000000" pitchFamily="65" charset="-120"/>
              </a:rPr>
              <a:t>進行示例說明並進行統整</a:t>
            </a:r>
            <a:endParaRPr lang="en-US" altLang="zh-TW" dirty="0">
              <a:latin typeface="標楷體" panose="03000509000000000000" pitchFamily="65" charset="-120"/>
              <a:ea typeface="標楷體" panose="03000509000000000000" pitchFamily="65" charset="-120"/>
            </a:endParaRPr>
          </a:p>
        </p:txBody>
      </p:sp>
      <p:pic>
        <p:nvPicPr>
          <p:cNvPr id="187399" name="圖片 12">
            <a:extLst>
              <a:ext uri="{FF2B5EF4-FFF2-40B4-BE49-F238E27FC236}">
                <a16:creationId xmlns:a16="http://schemas.microsoft.com/office/drawing/2014/main" xmlns="" id="{0452D581-E609-4074-8CDE-A90282109ED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14465" t="17334" r="60570" b="71635"/>
          <a:stretch>
            <a:fillRect/>
          </a:stretch>
        </p:blipFill>
        <p:spPr bwMode="auto">
          <a:xfrm>
            <a:off x="223838" y="1701800"/>
            <a:ext cx="18335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400" name="圖片 16">
            <a:extLst>
              <a:ext uri="{FF2B5EF4-FFF2-40B4-BE49-F238E27FC236}">
                <a16:creationId xmlns:a16="http://schemas.microsoft.com/office/drawing/2014/main" xmlns="" id="{B2A2A40F-B16E-43AE-AECA-27619E69EBAF}"/>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19046" t="28607" r="59912" b="61211"/>
          <a:stretch>
            <a:fillRect/>
          </a:stretch>
        </p:blipFill>
        <p:spPr bwMode="auto">
          <a:xfrm>
            <a:off x="306388" y="3548063"/>
            <a:ext cx="1628775" cy="59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401" name="圖片 17">
            <a:extLst>
              <a:ext uri="{FF2B5EF4-FFF2-40B4-BE49-F238E27FC236}">
                <a16:creationId xmlns:a16="http://schemas.microsoft.com/office/drawing/2014/main" xmlns="" id="{4FF5238A-027D-4A70-ADCF-571A8B6171BB}"/>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l="14391" t="39348" r="60220" b="49767"/>
          <a:stretch>
            <a:fillRect/>
          </a:stretch>
        </p:blipFill>
        <p:spPr bwMode="auto">
          <a:xfrm>
            <a:off x="292100" y="4724400"/>
            <a:ext cx="1963738"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編號版面配置區 3">
            <a:extLst>
              <a:ext uri="{FF2B5EF4-FFF2-40B4-BE49-F238E27FC236}">
                <a16:creationId xmlns:a16="http://schemas.microsoft.com/office/drawing/2014/main" xmlns="" id="{BEA7248D-DA97-4676-BE64-83006AFDED2E}"/>
              </a:ext>
            </a:extLst>
          </p:cNvPr>
          <p:cNvSpPr>
            <a:spLocks noGrp="1" noChangeArrowheads="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E283B92C-5454-480E-8F49-6A8395C82412}" type="slidenum">
              <a:rPr lang="zh-TW" altLang="en-US" sz="1200" smtClean="0">
                <a:solidFill>
                  <a:srgbClr val="898989"/>
                </a:solidFill>
                <a:latin typeface="Arial" panose="020B0604020202020204" pitchFamily="34" charset="0"/>
                <a:ea typeface="新細明體" panose="02020500000000000000" pitchFamily="18" charset="-120"/>
              </a:rPr>
              <a:pPr>
                <a:spcBef>
                  <a:spcPct val="0"/>
                </a:spcBef>
                <a:buFontTx/>
                <a:buNone/>
              </a:pPr>
              <a:t>83</a:t>
            </a:fld>
            <a:endParaRPr lang="zh-TW" altLang="en-US" sz="1200">
              <a:solidFill>
                <a:srgbClr val="898989"/>
              </a:solidFill>
              <a:latin typeface="Arial" panose="020B0604020202020204" pitchFamily="34" charset="0"/>
              <a:ea typeface="新細明體" panose="02020500000000000000" pitchFamily="18" charset="-120"/>
            </a:endParaRPr>
          </a:p>
        </p:txBody>
      </p:sp>
      <p:grpSp>
        <p:nvGrpSpPr>
          <p:cNvPr id="189443" name="群組 8">
            <a:extLst>
              <a:ext uri="{FF2B5EF4-FFF2-40B4-BE49-F238E27FC236}">
                <a16:creationId xmlns:a16="http://schemas.microsoft.com/office/drawing/2014/main" xmlns="" id="{7BC5502C-7434-4050-984C-AE6E9564F679}"/>
              </a:ext>
            </a:extLst>
          </p:cNvPr>
          <p:cNvGrpSpPr>
            <a:grpSpLocks/>
          </p:cNvGrpSpPr>
          <p:nvPr/>
        </p:nvGrpSpPr>
        <p:grpSpPr bwMode="auto">
          <a:xfrm>
            <a:off x="430213" y="5159375"/>
            <a:ext cx="2363787" cy="1841500"/>
            <a:chOff x="4433840" y="4926629"/>
            <a:chExt cx="2122135" cy="1697161"/>
          </a:xfrm>
        </p:grpSpPr>
        <p:sp>
          <p:nvSpPr>
            <p:cNvPr id="11" name="弧線 47">
              <a:extLst>
                <a:ext uri="{FF2B5EF4-FFF2-40B4-BE49-F238E27FC236}">
                  <a16:creationId xmlns:a16="http://schemas.microsoft.com/office/drawing/2014/main" xmlns="" id="{6C4D030A-1A98-4AE1-937C-A946BC3016D5}"/>
                </a:ext>
              </a:extLst>
            </p:cNvPr>
            <p:cNvSpPr/>
            <p:nvPr/>
          </p:nvSpPr>
          <p:spPr>
            <a:xfrm rot="11918451">
              <a:off x="5836245" y="5108050"/>
              <a:ext cx="719730" cy="65106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4" name="弧線 48">
              <a:extLst>
                <a:ext uri="{FF2B5EF4-FFF2-40B4-BE49-F238E27FC236}">
                  <a16:creationId xmlns:a16="http://schemas.microsoft.com/office/drawing/2014/main" xmlns="" id="{D0D0C2DD-8426-417B-A92D-70F92189B6BA}"/>
                </a:ext>
              </a:extLst>
            </p:cNvPr>
            <p:cNvSpPr/>
            <p:nvPr/>
          </p:nvSpPr>
          <p:spPr>
            <a:xfrm rot="900000">
              <a:off x="5096562" y="5481133"/>
              <a:ext cx="721155" cy="651066"/>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5" name="弧線 49">
              <a:extLst>
                <a:ext uri="{FF2B5EF4-FFF2-40B4-BE49-F238E27FC236}">
                  <a16:creationId xmlns:a16="http://schemas.microsoft.com/office/drawing/2014/main" xmlns="" id="{27651B63-D09E-4A83-80B2-752E9B405A5C}"/>
                </a:ext>
              </a:extLst>
            </p:cNvPr>
            <p:cNvSpPr/>
            <p:nvPr/>
          </p:nvSpPr>
          <p:spPr>
            <a:xfrm rot="6184650">
              <a:off x="5235064" y="4964852"/>
              <a:ext cx="806152" cy="72970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sp>
          <p:nvSpPr>
            <p:cNvPr id="16" name="弧線 50">
              <a:extLst>
                <a:ext uri="{FF2B5EF4-FFF2-40B4-BE49-F238E27FC236}">
                  <a16:creationId xmlns:a16="http://schemas.microsoft.com/office/drawing/2014/main" xmlns="" id="{DA5ED305-F837-40AF-ACD8-60B0748FC882}"/>
                </a:ext>
              </a:extLst>
            </p:cNvPr>
            <p:cNvSpPr/>
            <p:nvPr/>
          </p:nvSpPr>
          <p:spPr>
            <a:xfrm rot="1224715">
              <a:off x="4433840" y="5254357"/>
              <a:ext cx="1514996" cy="1369433"/>
            </a:xfrm>
            <a:prstGeom prst="arc">
              <a:avLst>
                <a:gd name="adj1" fmla="val 17384238"/>
                <a:gd name="adj2" fmla="val 20065735"/>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TW" altLang="en-US">
                <a:solidFill>
                  <a:prstClr val="black"/>
                </a:solidFill>
              </a:endParaRPr>
            </a:p>
          </p:txBody>
        </p:sp>
      </p:grpSp>
      <p:pic>
        <p:nvPicPr>
          <p:cNvPr id="189444" name="Picture 2">
            <a:extLst>
              <a:ext uri="{FF2B5EF4-FFF2-40B4-BE49-F238E27FC236}">
                <a16:creationId xmlns:a16="http://schemas.microsoft.com/office/drawing/2014/main" xmlns="" id="{E9023257-3515-44A4-87C5-85BF25723C5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72450" y="620713"/>
            <a:ext cx="857250" cy="11525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10" name="表格 9">
            <a:extLst>
              <a:ext uri="{FF2B5EF4-FFF2-40B4-BE49-F238E27FC236}">
                <a16:creationId xmlns:a16="http://schemas.microsoft.com/office/drawing/2014/main" xmlns="" id="{D1E6E3F3-B0F4-4A56-92B0-E10B88D48730}"/>
              </a:ext>
            </a:extLst>
          </p:cNvPr>
          <p:cNvGraphicFramePr>
            <a:graphicFrameLocks noGrp="1"/>
          </p:cNvGraphicFramePr>
          <p:nvPr/>
        </p:nvGraphicFramePr>
        <p:xfrm>
          <a:off x="828675" y="2427288"/>
          <a:ext cx="7858125" cy="4132263"/>
        </p:xfrm>
        <a:graphic>
          <a:graphicData uri="http://schemas.openxmlformats.org/drawingml/2006/table">
            <a:tbl>
              <a:tblPr/>
              <a:tblGrid>
                <a:gridCol w="2619375">
                  <a:extLst>
                    <a:ext uri="{9D8B030D-6E8A-4147-A177-3AD203B41FA5}">
                      <a16:colId xmlns:a16="http://schemas.microsoft.com/office/drawing/2014/main" xmlns="" val="20000"/>
                    </a:ext>
                  </a:extLst>
                </a:gridCol>
                <a:gridCol w="2619375">
                  <a:extLst>
                    <a:ext uri="{9D8B030D-6E8A-4147-A177-3AD203B41FA5}">
                      <a16:colId xmlns:a16="http://schemas.microsoft.com/office/drawing/2014/main" xmlns="" val="20001"/>
                    </a:ext>
                  </a:extLst>
                </a:gridCol>
                <a:gridCol w="2619375">
                  <a:extLst>
                    <a:ext uri="{9D8B030D-6E8A-4147-A177-3AD203B41FA5}">
                      <a16:colId xmlns:a16="http://schemas.microsoft.com/office/drawing/2014/main" xmlns="" val="20002"/>
                    </a:ext>
                  </a:extLst>
                </a:gridCol>
              </a:tblGrid>
              <a:tr h="1377421">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p>
                      <a:pPr>
                        <a:spcAft>
                          <a:spcPts val="0"/>
                        </a:spcAft>
                      </a:pPr>
                      <a:r>
                        <a:rPr lang="zh-TW" sz="1100" kern="100" dirty="0">
                          <a:latin typeface="Calibri"/>
                        </a:rPr>
                        <a:t/>
                      </a:r>
                      <a:br>
                        <a:rPr lang="zh-TW" sz="1100" kern="100" dirty="0">
                          <a:latin typeface="Calibri"/>
                        </a:rPr>
                      </a:b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77421">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100" kern="100" dirty="0">
                          <a:latin typeface="Calibri"/>
                        </a:rPr>
                        <a:t/>
                      </a:r>
                      <a:br>
                        <a:rPr lang="zh-TW" sz="1100" kern="100" dirty="0">
                          <a:latin typeface="Calibri"/>
                        </a:rPr>
                      </a:br>
                      <a:endParaRPr lang="zh-TW" sz="2000" kern="100" dirty="0">
                        <a:latin typeface="Microsoft JhengHei" charset="0"/>
                        <a:ea typeface="Microsoft JhengHei" charset="0"/>
                        <a:cs typeface="Microsoft JhengHei" charset="0"/>
                      </a:endParaRPr>
                    </a:p>
                  </a:txBody>
                  <a:tcPr marL="60673" marR="6067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300"/>
                        </a:lnSpc>
                        <a:spcAft>
                          <a:spcPts val="0"/>
                        </a:spcAft>
                      </a:pP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77421">
                <a:tc>
                  <a:txBody>
                    <a:bodyPr/>
                    <a:lstStyle/>
                    <a:p>
                      <a:pPr marL="0" indent="0">
                        <a:lnSpc>
                          <a:spcPts val="2300"/>
                        </a:lnSpc>
                        <a:spcAft>
                          <a:spcPts val="0"/>
                        </a:spcAft>
                        <a:buFont typeface="Wingdings" charset="2"/>
                        <a:buNone/>
                      </a:pPr>
                      <a:endParaRPr lang="zh-TW" altLang="en-US" sz="1200" b="1" kern="100" dirty="0">
                        <a:latin typeface="微軟正黑體"/>
                        <a:ea typeface="新細明體"/>
                        <a:cs typeface="Times New Roman"/>
                      </a:endParaRPr>
                    </a:p>
                    <a:p>
                      <a:pPr marL="0" indent="0">
                        <a:lnSpc>
                          <a:spcPts val="2300"/>
                        </a:lnSpc>
                        <a:spcAft>
                          <a:spcPts val="0"/>
                        </a:spcAft>
                        <a:buFont typeface="Wingdings" charset="2"/>
                        <a:buNone/>
                      </a:pPr>
                      <a:endParaRPr lang="zh-TW" altLang="en-US" sz="1200" b="1" kern="100" dirty="0">
                        <a:latin typeface="微軟正黑體"/>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300"/>
                        </a:lnSpc>
                        <a:spcAft>
                          <a:spcPts val="0"/>
                        </a:spcAft>
                      </a:pPr>
                      <a:r>
                        <a:rPr lang="en-US" sz="1200" b="1" kern="100" dirty="0">
                          <a:latin typeface="微軟正黑體"/>
                          <a:ea typeface="新細明體"/>
                          <a:cs typeface="Times New Roman"/>
                        </a:rPr>
                        <a:t>          </a:t>
                      </a: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300"/>
                        </a:lnSpc>
                        <a:spcAft>
                          <a:spcPts val="0"/>
                        </a:spcAft>
                      </a:pPr>
                      <a:r>
                        <a:rPr lang="en-US" sz="1200" b="1" kern="100" dirty="0">
                          <a:latin typeface="微軟正黑體"/>
                          <a:ea typeface="新細明體"/>
                          <a:cs typeface="Times New Roman"/>
                        </a:rPr>
                        <a:t>          </a:t>
                      </a:r>
                      <a:endParaRPr lang="zh-TW" sz="1100" kern="100" dirty="0">
                        <a:latin typeface="Calibri"/>
                        <a:ea typeface="新細明體"/>
                        <a:cs typeface="Times New Roman"/>
                      </a:endParaRPr>
                    </a:p>
                  </a:txBody>
                  <a:tcPr marL="60673" marR="606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89463" name="標題 1">
            <a:extLst>
              <a:ext uri="{FF2B5EF4-FFF2-40B4-BE49-F238E27FC236}">
                <a16:creationId xmlns:a16="http://schemas.microsoft.com/office/drawing/2014/main" xmlns="" id="{9B1B5852-E5A6-4A27-94E7-CDCFF0BF9333}"/>
              </a:ext>
            </a:extLst>
          </p:cNvPr>
          <p:cNvSpPr txBox="1">
            <a:spLocks noChangeArrowheads="1"/>
          </p:cNvSpPr>
          <p:nvPr/>
        </p:nvSpPr>
        <p:spPr bwMode="auto">
          <a:xfrm>
            <a:off x="571500" y="928688"/>
            <a:ext cx="82264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kumimoji="0" lang="zh-TW" altLang="en-US" sz="4400" b="1">
                <a:solidFill>
                  <a:srgbClr val="00B050"/>
                </a:solidFill>
              </a:rPr>
              <a:t>健體領域之可能性課程設計</a:t>
            </a:r>
            <a:r>
              <a:rPr kumimoji="0" lang="en-US" altLang="zh-TW" sz="4400" b="1"/>
              <a:t/>
            </a:r>
            <a:br>
              <a:rPr kumimoji="0" lang="en-US" altLang="zh-TW" sz="4400" b="1"/>
            </a:br>
            <a:endParaRPr kumimoji="0" lang="zh-TW" altLang="en-US" sz="2400"/>
          </a:p>
        </p:txBody>
      </p:sp>
      <p:grpSp>
        <p:nvGrpSpPr>
          <p:cNvPr id="189464" name="群組 12">
            <a:extLst>
              <a:ext uri="{FF2B5EF4-FFF2-40B4-BE49-F238E27FC236}">
                <a16:creationId xmlns:a16="http://schemas.microsoft.com/office/drawing/2014/main" xmlns="" id="{78397D39-0F05-4A5B-8C44-7E93DA2C6C95}"/>
              </a:ext>
            </a:extLst>
          </p:cNvPr>
          <p:cNvGrpSpPr>
            <a:grpSpLocks/>
          </p:cNvGrpSpPr>
          <p:nvPr/>
        </p:nvGrpSpPr>
        <p:grpSpPr bwMode="auto">
          <a:xfrm>
            <a:off x="1236663" y="2486025"/>
            <a:ext cx="7050087" cy="3146425"/>
            <a:chOff x="1303982" y="1809688"/>
            <a:chExt cx="7049385" cy="3146321"/>
          </a:xfrm>
        </p:grpSpPr>
        <p:sp>
          <p:nvSpPr>
            <p:cNvPr id="189466" name="AutoShape 9">
              <a:extLst>
                <a:ext uri="{FF2B5EF4-FFF2-40B4-BE49-F238E27FC236}">
                  <a16:creationId xmlns:a16="http://schemas.microsoft.com/office/drawing/2014/main" xmlns="" id="{7865BA49-7591-4C48-8F69-A6A4A2984DB8}"/>
                </a:ext>
              </a:extLst>
            </p:cNvPr>
            <p:cNvSpPr>
              <a:spLocks noChangeArrowheads="1"/>
            </p:cNvSpPr>
            <p:nvPr/>
          </p:nvSpPr>
          <p:spPr bwMode="auto">
            <a:xfrm rot="-8280767">
              <a:off x="3392837" y="2888539"/>
              <a:ext cx="252413"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89467" name="AutoShape 8">
              <a:extLst>
                <a:ext uri="{FF2B5EF4-FFF2-40B4-BE49-F238E27FC236}">
                  <a16:creationId xmlns:a16="http://schemas.microsoft.com/office/drawing/2014/main" xmlns="" id="{7EB2C530-1B4B-45B9-9BB9-07C238147E87}"/>
                </a:ext>
              </a:extLst>
            </p:cNvPr>
            <p:cNvSpPr>
              <a:spLocks noChangeArrowheads="1"/>
            </p:cNvSpPr>
            <p:nvPr/>
          </p:nvSpPr>
          <p:spPr bwMode="auto">
            <a:xfrm rot="-5400000">
              <a:off x="4582319" y="2847177"/>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89468" name="AutoShape 7">
              <a:extLst>
                <a:ext uri="{FF2B5EF4-FFF2-40B4-BE49-F238E27FC236}">
                  <a16:creationId xmlns:a16="http://schemas.microsoft.com/office/drawing/2014/main" xmlns="" id="{42954A6B-EFA0-4C06-AD8C-783FAD5D11DB}"/>
                </a:ext>
              </a:extLst>
            </p:cNvPr>
            <p:cNvSpPr>
              <a:spLocks noChangeArrowheads="1"/>
            </p:cNvSpPr>
            <p:nvPr/>
          </p:nvSpPr>
          <p:spPr bwMode="auto">
            <a:xfrm rot="-2462772">
              <a:off x="5963422" y="2889251"/>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89469" name="AutoShape 1">
              <a:extLst>
                <a:ext uri="{FF2B5EF4-FFF2-40B4-BE49-F238E27FC236}">
                  <a16:creationId xmlns:a16="http://schemas.microsoft.com/office/drawing/2014/main" xmlns="" id="{DC8334BD-60C8-49B5-8000-5B5B3262C67D}"/>
                </a:ext>
              </a:extLst>
            </p:cNvPr>
            <p:cNvSpPr>
              <a:spLocks noChangeArrowheads="1"/>
            </p:cNvSpPr>
            <p:nvPr/>
          </p:nvSpPr>
          <p:spPr bwMode="auto">
            <a:xfrm>
              <a:off x="6000760" y="3643314"/>
              <a:ext cx="252413"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89470" name="AutoShape 3">
              <a:extLst>
                <a:ext uri="{FF2B5EF4-FFF2-40B4-BE49-F238E27FC236}">
                  <a16:creationId xmlns:a16="http://schemas.microsoft.com/office/drawing/2014/main" xmlns="" id="{5CA02CB8-13A9-442F-B046-FDDE33468666}"/>
                </a:ext>
              </a:extLst>
            </p:cNvPr>
            <p:cNvSpPr>
              <a:spLocks noChangeArrowheads="1"/>
            </p:cNvSpPr>
            <p:nvPr/>
          </p:nvSpPr>
          <p:spPr bwMode="auto">
            <a:xfrm rot="5262961">
              <a:off x="4587182" y="4284126"/>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89471" name="AutoShape 5">
              <a:extLst>
                <a:ext uri="{FF2B5EF4-FFF2-40B4-BE49-F238E27FC236}">
                  <a16:creationId xmlns:a16="http://schemas.microsoft.com/office/drawing/2014/main" xmlns="" id="{30A479D8-2999-4556-BE40-578584C6FC00}"/>
                </a:ext>
              </a:extLst>
            </p:cNvPr>
            <p:cNvSpPr>
              <a:spLocks noChangeArrowheads="1"/>
            </p:cNvSpPr>
            <p:nvPr/>
          </p:nvSpPr>
          <p:spPr bwMode="auto">
            <a:xfrm rot="10800000">
              <a:off x="3357554" y="3571876"/>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89472" name="AutoShape 2">
              <a:extLst>
                <a:ext uri="{FF2B5EF4-FFF2-40B4-BE49-F238E27FC236}">
                  <a16:creationId xmlns:a16="http://schemas.microsoft.com/office/drawing/2014/main" xmlns="" id="{6B31C386-C98C-4A02-93DD-BCB4DC9A53E8}"/>
                </a:ext>
              </a:extLst>
            </p:cNvPr>
            <p:cNvSpPr>
              <a:spLocks noChangeArrowheads="1"/>
            </p:cNvSpPr>
            <p:nvPr/>
          </p:nvSpPr>
          <p:spPr bwMode="auto">
            <a:xfrm rot="1702846">
              <a:off x="5941566" y="4249812"/>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189473" name="AutoShape 4">
              <a:extLst>
                <a:ext uri="{FF2B5EF4-FFF2-40B4-BE49-F238E27FC236}">
                  <a16:creationId xmlns:a16="http://schemas.microsoft.com/office/drawing/2014/main" xmlns="" id="{7894C1B0-64EA-4350-9693-2C71290A51B6}"/>
                </a:ext>
              </a:extLst>
            </p:cNvPr>
            <p:cNvSpPr>
              <a:spLocks noChangeArrowheads="1"/>
            </p:cNvSpPr>
            <p:nvPr/>
          </p:nvSpPr>
          <p:spPr bwMode="auto">
            <a:xfrm rot="8882276">
              <a:off x="3377070" y="4250098"/>
              <a:ext cx="252412" cy="415925"/>
            </a:xfrm>
            <a:prstGeom prst="rightArrow">
              <a:avLst>
                <a:gd name="adj1" fmla="val 50417"/>
                <a:gd name="adj2" fmla="val 51699"/>
              </a:avLst>
            </a:prstGeom>
            <a:solidFill>
              <a:srgbClr val="C00000"/>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endParaRPr lang="zh-TW" altLang="en-US" sz="1800">
                <a:latin typeface="Arial" panose="020B0604020202020204" pitchFamily="34" charset="0"/>
                <a:ea typeface="新細明體" panose="02020500000000000000" pitchFamily="18" charset="-120"/>
              </a:endParaRPr>
            </a:p>
          </p:txBody>
        </p:sp>
        <p:sp>
          <p:nvSpPr>
            <p:cNvPr id="26" name="矩形 25">
              <a:extLst>
                <a:ext uri="{FF2B5EF4-FFF2-40B4-BE49-F238E27FC236}">
                  <a16:creationId xmlns:a16="http://schemas.microsoft.com/office/drawing/2014/main" xmlns="" id="{1A9E6697-B25D-46A1-A7DD-E78B67C4F8D0}"/>
                </a:ext>
              </a:extLst>
            </p:cNvPr>
            <p:cNvSpPr/>
            <p:nvPr/>
          </p:nvSpPr>
          <p:spPr>
            <a:xfrm>
              <a:off x="1330966" y="1846200"/>
              <a:ext cx="1657185"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議題</a:t>
              </a:r>
              <a:r>
                <a:rPr lang="en-US" altLang="zh-TW" dirty="0">
                  <a:solidFill>
                    <a:schemeClr val="tx1"/>
                  </a:solidFill>
                  <a:latin typeface="Microsoft JhengHei" charset="0"/>
                  <a:ea typeface="Microsoft JhengHei" charset="0"/>
                  <a:cs typeface="Microsoft JhengHei" charset="0"/>
                </a:rPr>
                <a:t>/</a:t>
              </a:r>
              <a:r>
                <a:rPr lang="zh-TW" altLang="en-US" dirty="0">
                  <a:solidFill>
                    <a:schemeClr val="tx1"/>
                  </a:solidFill>
                  <a:latin typeface="Microsoft JhengHei" charset="0"/>
                  <a:ea typeface="Microsoft JhengHei" charset="0"/>
                  <a:cs typeface="Microsoft JhengHei" charset="0"/>
                </a:rPr>
                <a:t>學習主題</a:t>
              </a:r>
            </a:p>
          </p:txBody>
        </p:sp>
        <p:sp>
          <p:nvSpPr>
            <p:cNvPr id="27" name="矩形 26">
              <a:extLst>
                <a:ext uri="{FF2B5EF4-FFF2-40B4-BE49-F238E27FC236}">
                  <a16:creationId xmlns:a16="http://schemas.microsoft.com/office/drawing/2014/main" xmlns="" id="{64BDEC52-A36B-4F37-8571-54D16D089E14}"/>
                </a:ext>
              </a:extLst>
            </p:cNvPr>
            <p:cNvSpPr/>
            <p:nvPr/>
          </p:nvSpPr>
          <p:spPr>
            <a:xfrm>
              <a:off x="1353189" y="3252678"/>
              <a:ext cx="1655598" cy="33018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議題實質內涵</a:t>
              </a:r>
            </a:p>
          </p:txBody>
        </p:sp>
        <p:sp>
          <p:nvSpPr>
            <p:cNvPr id="28" name="矩形 27">
              <a:extLst>
                <a:ext uri="{FF2B5EF4-FFF2-40B4-BE49-F238E27FC236}">
                  <a16:creationId xmlns:a16="http://schemas.microsoft.com/office/drawing/2014/main" xmlns="" id="{9D875921-79FD-4C68-9BCD-A1C92B9B7BBE}"/>
                </a:ext>
              </a:extLst>
            </p:cNvPr>
            <p:cNvSpPr/>
            <p:nvPr/>
          </p:nvSpPr>
          <p:spPr>
            <a:xfrm>
              <a:off x="6586656" y="1809688"/>
              <a:ext cx="1655597"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學習表現</a:t>
              </a:r>
            </a:p>
          </p:txBody>
        </p:sp>
        <p:sp>
          <p:nvSpPr>
            <p:cNvPr id="29" name="矩形 28">
              <a:extLst>
                <a:ext uri="{FF2B5EF4-FFF2-40B4-BE49-F238E27FC236}">
                  <a16:creationId xmlns:a16="http://schemas.microsoft.com/office/drawing/2014/main" xmlns="" id="{0B76A043-7F67-4C1B-B7F4-6564C790B47E}"/>
                </a:ext>
              </a:extLst>
            </p:cNvPr>
            <p:cNvSpPr/>
            <p:nvPr/>
          </p:nvSpPr>
          <p:spPr>
            <a:xfrm>
              <a:off x="6653324" y="3181243"/>
              <a:ext cx="1655597"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學習內容</a:t>
              </a:r>
            </a:p>
          </p:txBody>
        </p:sp>
        <p:sp>
          <p:nvSpPr>
            <p:cNvPr id="30" name="矩形 29">
              <a:extLst>
                <a:ext uri="{FF2B5EF4-FFF2-40B4-BE49-F238E27FC236}">
                  <a16:creationId xmlns:a16="http://schemas.microsoft.com/office/drawing/2014/main" xmlns="" id="{F5F2ED39-9A2B-4D6D-AD2B-266AFA0EDA9D}"/>
                </a:ext>
              </a:extLst>
            </p:cNvPr>
            <p:cNvSpPr/>
            <p:nvPr/>
          </p:nvSpPr>
          <p:spPr>
            <a:xfrm>
              <a:off x="6210455" y="4638519"/>
              <a:ext cx="2142912"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教學年級</a:t>
              </a:r>
              <a:r>
                <a:rPr lang="en-US" altLang="zh-TW" dirty="0">
                  <a:solidFill>
                    <a:schemeClr val="tx1"/>
                  </a:solidFill>
                  <a:latin typeface="Microsoft JhengHei" charset="0"/>
                  <a:ea typeface="Microsoft JhengHei" charset="0"/>
                  <a:cs typeface="Microsoft JhengHei" charset="0"/>
                </a:rPr>
                <a:t>/</a:t>
              </a:r>
              <a:r>
                <a:rPr lang="zh-TW" altLang="en-US" dirty="0">
                  <a:solidFill>
                    <a:schemeClr val="tx1"/>
                  </a:solidFill>
                  <a:latin typeface="Microsoft JhengHei" charset="0"/>
                  <a:ea typeface="Microsoft JhengHei" charset="0"/>
                  <a:cs typeface="Microsoft JhengHei" charset="0"/>
                </a:rPr>
                <a:t>課程時間</a:t>
              </a:r>
            </a:p>
          </p:txBody>
        </p:sp>
        <p:sp>
          <p:nvSpPr>
            <p:cNvPr id="31" name="矩形 30">
              <a:extLst>
                <a:ext uri="{FF2B5EF4-FFF2-40B4-BE49-F238E27FC236}">
                  <a16:creationId xmlns:a16="http://schemas.microsoft.com/office/drawing/2014/main" xmlns="" id="{8ED02F92-E2EF-4EDF-84BC-D07F483BF28F}"/>
                </a:ext>
              </a:extLst>
            </p:cNvPr>
            <p:cNvSpPr/>
            <p:nvPr/>
          </p:nvSpPr>
          <p:spPr>
            <a:xfrm>
              <a:off x="3853253" y="1823976"/>
              <a:ext cx="1655597"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核心素養</a:t>
              </a:r>
            </a:p>
          </p:txBody>
        </p:sp>
        <p:sp>
          <p:nvSpPr>
            <p:cNvPr id="32" name="矩形 31">
              <a:extLst>
                <a:ext uri="{FF2B5EF4-FFF2-40B4-BE49-F238E27FC236}">
                  <a16:creationId xmlns:a16="http://schemas.microsoft.com/office/drawing/2014/main" xmlns="" id="{EA291A4C-B07B-452A-8C6B-12EA4A67F4A7}"/>
                </a:ext>
              </a:extLst>
            </p:cNvPr>
            <p:cNvSpPr/>
            <p:nvPr/>
          </p:nvSpPr>
          <p:spPr>
            <a:xfrm>
              <a:off x="3880237" y="4648044"/>
              <a:ext cx="1655598"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學習活動</a:t>
              </a:r>
            </a:p>
          </p:txBody>
        </p:sp>
        <p:sp>
          <p:nvSpPr>
            <p:cNvPr id="33" name="矩形 32">
              <a:extLst>
                <a:ext uri="{FF2B5EF4-FFF2-40B4-BE49-F238E27FC236}">
                  <a16:creationId xmlns:a16="http://schemas.microsoft.com/office/drawing/2014/main" xmlns="" id="{2F209071-579E-4D0E-A324-7256C71AD42A}"/>
                </a:ext>
              </a:extLst>
            </p:cNvPr>
            <p:cNvSpPr/>
            <p:nvPr/>
          </p:nvSpPr>
          <p:spPr>
            <a:xfrm>
              <a:off x="1303982" y="4590896"/>
              <a:ext cx="1655597" cy="30796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tx1"/>
                  </a:solidFill>
                  <a:latin typeface="Microsoft JhengHei" charset="0"/>
                  <a:ea typeface="Microsoft JhengHei" charset="0"/>
                  <a:cs typeface="Microsoft JhengHei" charset="0"/>
                </a:rPr>
                <a:t>學習目標</a:t>
              </a:r>
            </a:p>
          </p:txBody>
        </p:sp>
      </p:grpSp>
      <p:sp>
        <p:nvSpPr>
          <p:cNvPr id="189465" name="文字方塊 33">
            <a:extLst>
              <a:ext uri="{FF2B5EF4-FFF2-40B4-BE49-F238E27FC236}">
                <a16:creationId xmlns:a16="http://schemas.microsoft.com/office/drawing/2014/main" xmlns="" id="{2B4CA18D-10DF-4D1E-97E3-BFD6C8E672F6}"/>
              </a:ext>
            </a:extLst>
          </p:cNvPr>
          <p:cNvSpPr txBox="1">
            <a:spLocks noChangeArrowheads="1"/>
          </p:cNvSpPr>
          <p:nvPr/>
        </p:nvSpPr>
        <p:spPr bwMode="auto">
          <a:xfrm>
            <a:off x="3643313" y="4000500"/>
            <a:ext cx="2286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r>
              <a:rPr lang="zh-TW" altLang="en-US" sz="4000">
                <a:latin typeface="標楷體" panose="03000509000000000000" pitchFamily="65" charset="-120"/>
                <a:ea typeface="標楷體" panose="03000509000000000000" pitchFamily="65" charset="-120"/>
              </a:rPr>
              <a:t>課程主題</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244884" y="55780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smtClean="0">
                <a:ln>
                  <a:noFill/>
                </a:ln>
                <a:solidFill>
                  <a:srgbClr val="00B050"/>
                </a:solidFill>
                <a:effectLst/>
                <a:uLnTx/>
                <a:uFillTx/>
                <a:latin typeface="微軟正黑體" pitchFamily="34" charset="-120"/>
                <a:ea typeface="微軟正黑體" pitchFamily="34" charset="-120"/>
                <a:cs typeface="+mj-cs"/>
              </a:rPr>
              <a:t>總綱重點大考驗</a:t>
            </a:r>
            <a:r>
              <a:rPr kumimoji="0" lang="en-US" altLang="zh-TW" sz="4400" b="1" i="0" u="none" strike="noStrike" kern="1200" cap="none" spc="0" normalizeH="0" baseline="0" noProof="0" smtClean="0">
                <a:ln>
                  <a:noFill/>
                </a:ln>
                <a:solidFill>
                  <a:srgbClr val="00B050"/>
                </a:solidFill>
                <a:effectLst/>
                <a:uLnTx/>
                <a:uFillTx/>
                <a:latin typeface="微軟正黑體" pitchFamily="34" charset="-120"/>
                <a:ea typeface="微軟正黑體" pitchFamily="34" charset="-120"/>
                <a:cs typeface="+mj-cs"/>
              </a:rPr>
              <a:t>-kahoot</a:t>
            </a:r>
            <a:r>
              <a:rPr kumimoji="0" lang="zh-TW" altLang="en-US" sz="4400" b="1" i="0" u="none" strike="noStrike" kern="1200" cap="none" spc="0" normalizeH="0" baseline="0" noProof="0" smtClean="0">
                <a:ln>
                  <a:noFill/>
                </a:ln>
                <a:solidFill>
                  <a:srgbClr val="00B050"/>
                </a:solidFill>
                <a:effectLst/>
                <a:uLnTx/>
                <a:uFillTx/>
                <a:latin typeface="微軟正黑體" pitchFamily="34" charset="-120"/>
                <a:ea typeface="微軟正黑體" pitchFamily="34" charset="-120"/>
                <a:cs typeface="+mj-cs"/>
              </a:rPr>
              <a:t>一下</a:t>
            </a:r>
            <a:endParaRPr kumimoji="0" lang="zh-TW" altLang="en-US" sz="4400" b="1" i="0" u="none" strike="noStrike" kern="1200" cap="none" spc="0" normalizeH="0" baseline="0" noProof="0" dirty="0">
              <a:ln>
                <a:noFill/>
              </a:ln>
              <a:solidFill>
                <a:srgbClr val="00B050"/>
              </a:solidFill>
              <a:effectLst/>
              <a:uLnTx/>
              <a:uFillTx/>
              <a:latin typeface="微軟正黑體" pitchFamily="34" charset="-120"/>
              <a:ea typeface="微軟正黑體" pitchFamily="34" charset="-120"/>
              <a:cs typeface="+mj-cs"/>
            </a:endParaRPr>
          </a:p>
        </p:txBody>
      </p:sp>
      <p:sp>
        <p:nvSpPr>
          <p:cNvPr id="3" name="內容版面配置區 2"/>
          <p:cNvSpPr txBox="1">
            <a:spLocks/>
          </p:cNvSpPr>
          <p:nvPr/>
        </p:nvSpPr>
        <p:spPr>
          <a:xfrm>
            <a:off x="834041" y="1943300"/>
            <a:ext cx="7886700" cy="4726376"/>
          </a:xfrm>
          <a:prstGeom prst="rect">
            <a:avLst/>
          </a:prstGeom>
          <a:ln>
            <a:noFill/>
          </a:ln>
        </p:spPr>
        <p:txBody>
          <a:bodyPr>
            <a:normAutofit/>
          </a:bodyPr>
          <a:lstStyle/>
          <a:p>
            <a:pPr marL="457200" marR="0" lvl="1" indent="0" algn="l" defTabSz="914400" rtl="0" eaLnBrk="0" fontAlgn="base" latinLnBrk="0" hangingPunct="0">
              <a:lnSpc>
                <a:spcPts val="4200"/>
              </a:lnSpc>
              <a:spcBef>
                <a:spcPts val="600"/>
              </a:spcBef>
              <a:spcAft>
                <a:spcPct val="0"/>
              </a:spcAft>
              <a:buClrTx/>
              <a:buSzTx/>
              <a:buFont typeface="Arial" panose="020B0604020202020204" pitchFamily="34" charset="0"/>
              <a:buNone/>
              <a:tabLst/>
              <a:defRPr/>
            </a:pPr>
            <a:r>
              <a:rPr kumimoji="0" lang="zh-TW" altLang="en-US" sz="3200" b="0"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         </a:t>
            </a:r>
            <a:r>
              <a:rPr kumimoji="0" lang="zh-TW" altLang="en-US" sz="3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連結上</a:t>
            </a:r>
            <a:r>
              <a:rPr kumimoji="0" lang="en-US" altLang="zh-TW" sz="3200" b="1" i="0" u="none" strike="noStrike" kern="1200" cap="none" spc="0" normalizeH="0" baseline="0" noProof="0" dirty="0" err="1" smtClean="0">
                <a:ln>
                  <a:noFill/>
                </a:ln>
                <a:solidFill>
                  <a:srgbClr val="FF0000"/>
                </a:solidFill>
                <a:effectLst/>
                <a:uLnTx/>
                <a:uFillTx/>
                <a:latin typeface="微軟正黑體" pitchFamily="34" charset="-120"/>
                <a:ea typeface="微軟正黑體" pitchFamily="34" charset="-120"/>
                <a:cs typeface="+mn-cs"/>
              </a:rPr>
              <a:t>kahoot</a:t>
            </a:r>
            <a:r>
              <a:rPr kumimoji="0" lang="zh-TW" altLang="en-US" sz="3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網站</a:t>
            </a:r>
            <a:r>
              <a:rPr kumimoji="0" lang="en-US" altLang="zh-TW" sz="2400" b="1"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a:t>
            </a:r>
            <a:r>
              <a:rPr kumimoji="0" lang="en-US" altLang="zh-TW"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5</a:t>
            </a:r>
            <a:r>
              <a:rPr kumimoji="0" lang="zh-TW" altLang="en-US"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分鐘</a:t>
            </a:r>
            <a:endParaRPr kumimoji="0" lang="en-US" altLang="zh-TW"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a:p>
            <a:pPr marL="555625" marR="0" lvl="1" indent="-212725" algn="l" defTabSz="914400" rtl="0" eaLnBrk="0" fontAlgn="base" latinLnBrk="0" hangingPunct="0">
              <a:lnSpc>
                <a:spcPts val="4200"/>
              </a:lnSpc>
              <a:spcBef>
                <a:spcPts val="600"/>
              </a:spcBef>
              <a:spcAft>
                <a:spcPct val="0"/>
              </a:spcAft>
              <a:buClrTx/>
              <a:buSzTx/>
              <a:buFont typeface="Wingdings" pitchFamily="2" charset="2"/>
              <a:buChar char="ü"/>
              <a:tabLst/>
              <a:defRPr/>
            </a:pPr>
            <a:r>
              <a:rPr kumimoji="0" lang="en-US" altLang="zh-TW"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hlinkClick r:id="rId2"/>
              </a:rPr>
              <a:t>https://kahoot.it</a:t>
            </a:r>
            <a:r>
              <a:rPr kumimoji="0" lang="zh-TW" altLang="en-US" sz="28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 </a:t>
            </a:r>
            <a:r>
              <a:rPr kumimoji="0" lang="zh-TW" altLang="en-US" sz="2800" b="0"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mn-cs"/>
              </a:rPr>
              <a:t>或 掃描右下角</a:t>
            </a:r>
            <a:r>
              <a:rPr kumimoji="0" lang="en-US" altLang="zh-TW" sz="2800" b="0"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mn-cs"/>
              </a:rPr>
              <a:t>QR CODE</a:t>
            </a:r>
          </a:p>
          <a:p>
            <a:pPr marL="555625" marR="0" lvl="1" indent="-212725" algn="l" defTabSz="914400" rtl="0" eaLnBrk="0" fontAlgn="base" latinLnBrk="0" hangingPunct="0">
              <a:lnSpc>
                <a:spcPts val="4200"/>
              </a:lnSpc>
              <a:spcBef>
                <a:spcPts val="600"/>
              </a:spcBef>
              <a:spcAft>
                <a:spcPct val="0"/>
              </a:spcAft>
              <a:buClrTx/>
              <a:buSzTx/>
              <a:buFont typeface="Wingdings" pitchFamily="2" charset="2"/>
              <a:buChar char="ü"/>
              <a:tabLst/>
              <a:defRPr/>
            </a:pPr>
            <a:r>
              <a:rPr kumimoji="0" lang="zh-TW" altLang="en-US" sz="36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      </a:t>
            </a:r>
            <a:r>
              <a:rPr kumimoji="0" lang="zh-TW" altLang="en-US" sz="3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進行總綱重點答題競賽</a:t>
            </a:r>
            <a:r>
              <a:rPr kumimoji="0" lang="en-US" altLang="zh-TW"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~10</a:t>
            </a:r>
            <a:r>
              <a:rPr kumimoji="0" lang="zh-TW" altLang="en-US"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分鐘</a:t>
            </a:r>
            <a:endParaRPr kumimoji="0" lang="en-US" altLang="zh-TW"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a:p>
            <a:pPr marL="555625" marR="0" lvl="1" indent="-212725" algn="l" defTabSz="914400" rtl="0" eaLnBrk="0" fontAlgn="base" latinLnBrk="0" hangingPunct="0">
              <a:lnSpc>
                <a:spcPts val="4200"/>
              </a:lnSpc>
              <a:spcBef>
                <a:spcPts val="600"/>
              </a:spcBef>
              <a:spcAft>
                <a:spcPct val="0"/>
              </a:spcAft>
              <a:buClrTx/>
              <a:buSzTx/>
              <a:buFont typeface="Wingdings" pitchFamily="2" charset="2"/>
              <a:buChar char="ü"/>
              <a:tabLst/>
              <a:defRPr/>
            </a:pPr>
            <a:r>
              <a:rPr kumimoji="0" lang="zh-TW" altLang="en-US" sz="2800" b="0"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mn-cs"/>
              </a:rPr>
              <a:t>依據題目內容進行答題</a:t>
            </a:r>
            <a:endParaRPr kumimoji="0" lang="en-US" altLang="zh-TW" sz="2800" b="0"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0" fontAlgn="base" latinLnBrk="0" hangingPunct="0">
              <a:lnSpc>
                <a:spcPts val="4200"/>
              </a:lnSpc>
              <a:spcBef>
                <a:spcPts val="600"/>
              </a:spcBef>
              <a:spcAft>
                <a:spcPct val="0"/>
              </a:spcAft>
              <a:buClrTx/>
              <a:buSzTx/>
              <a:buFont typeface="Arial" panose="020B0604020202020204" pitchFamily="34" charset="0"/>
              <a:buNone/>
              <a:tabLst/>
              <a:defRPr/>
            </a:pPr>
            <a:r>
              <a:rPr kumimoji="0" lang="zh-TW" altLang="en-US" sz="32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         </a:t>
            </a:r>
            <a:r>
              <a:rPr kumimoji="0" lang="zh-TW" altLang="en-US" sz="32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統整說明</a:t>
            </a:r>
            <a:r>
              <a:rPr kumimoji="0" lang="en-US" altLang="zh-TW"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~5</a:t>
            </a:r>
            <a:r>
              <a:rPr kumimoji="0" lang="zh-TW" altLang="en-US"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rPr>
              <a:t>分鐘</a:t>
            </a:r>
            <a:endParaRPr kumimoji="0" lang="en-US" altLang="zh-TW" sz="2400" b="0"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n-cs"/>
            </a:endParaRPr>
          </a:p>
          <a:p>
            <a:pPr marL="555625" marR="0" lvl="1" indent="-212725" algn="l" defTabSz="914400" rtl="0" eaLnBrk="0" fontAlgn="base" latinLnBrk="0" hangingPunct="0">
              <a:lnSpc>
                <a:spcPts val="4200"/>
              </a:lnSpc>
              <a:spcBef>
                <a:spcPts val="600"/>
              </a:spcBef>
              <a:spcAft>
                <a:spcPct val="0"/>
              </a:spcAft>
              <a:buClrTx/>
              <a:buSzTx/>
              <a:buFont typeface="Wingdings" panose="05000000000000000000" pitchFamily="2" charset="2"/>
              <a:buChar char="ü"/>
              <a:tabLst/>
              <a:defRPr/>
            </a:pPr>
            <a:r>
              <a:rPr kumimoji="0" lang="zh-TW" altLang="en-US" sz="2800" b="0" i="0" u="none" strike="noStrike" kern="1200" cap="none" spc="0" normalizeH="0" baseline="0" noProof="0" dirty="0" smtClean="0">
                <a:ln>
                  <a:noFill/>
                </a:ln>
                <a:solidFill>
                  <a:schemeClr val="tx1"/>
                </a:solidFill>
                <a:effectLst/>
                <a:uLnTx/>
                <a:uFillTx/>
                <a:latin typeface="標楷體" panose="03000509000000000000" pitchFamily="65" charset="-120"/>
                <a:ea typeface="標楷體" panose="03000509000000000000" pitchFamily="65" charset="-120"/>
                <a:cs typeface="+mn-cs"/>
              </a:rPr>
              <a:t>有問題提出討論</a:t>
            </a:r>
            <a:endParaRPr kumimoji="0" lang="en-US" altLang="zh-TW" sz="2800" b="0" i="0" u="none" strike="noStrike" kern="1200" cap="none" spc="0" normalizeH="0" baseline="0" noProof="0" dirty="0">
              <a:ln>
                <a:noFill/>
              </a:ln>
              <a:solidFill>
                <a:schemeClr val="tx1"/>
              </a:solidFill>
              <a:effectLst/>
              <a:uLnTx/>
              <a:uFillTx/>
              <a:latin typeface="標楷體" panose="03000509000000000000" pitchFamily="65" charset="-120"/>
              <a:ea typeface="標楷體" panose="03000509000000000000" pitchFamily="65" charset="-120"/>
              <a:cs typeface="+mn-cs"/>
            </a:endParaRPr>
          </a:p>
        </p:txBody>
      </p:sp>
      <p:pic>
        <p:nvPicPr>
          <p:cNvPr id="4" name="Picture 5">
            <a:hlinkClick r:id="rId3" action="ppaction://hlinkpres?slideindex=1&amp;slidetit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70325" y="3858909"/>
            <a:ext cx="2473562" cy="24735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058" name="投影片編號版面配置區 9">
            <a:extLst>
              <a:ext uri="{FF2B5EF4-FFF2-40B4-BE49-F238E27FC236}">
                <a16:creationId xmlns:a16="http://schemas.microsoft.com/office/drawing/2014/main" xmlns="" id="{3EC57541-98E1-4C57-9E33-6ADA740ED49C}"/>
              </a:ext>
            </a:extLst>
          </p:cNvPr>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1pPr>
            <a:lvl2pPr marL="555625" indent="-212725">
              <a:spcBef>
                <a:spcPct val="20000"/>
              </a:spcBef>
              <a:buFont typeface="Arial" panose="020B0604020202020204" pitchFamily="34" charset="0"/>
              <a:buChar char="–"/>
              <a:defRPr sz="2100">
                <a:solidFill>
                  <a:schemeClr val="tx1"/>
                </a:solidFill>
                <a:latin typeface="微軟正黑體" panose="020B0604030504040204" pitchFamily="34" charset="-120"/>
                <a:ea typeface="微軟正黑體" panose="020B0604030504040204" pitchFamily="34" charset="-120"/>
              </a:defRPr>
            </a:lvl2pPr>
            <a:lvl3pPr marL="855663" indent="-169863">
              <a:spcBef>
                <a:spcPct val="20000"/>
              </a:spcBef>
              <a:buFont typeface="Arial" panose="020B0604020202020204" pitchFamily="34" charset="0"/>
              <a:buChar char="•"/>
              <a:defRPr>
                <a:solidFill>
                  <a:schemeClr val="tx1"/>
                </a:solidFill>
                <a:latin typeface="微軟正黑體" panose="020B0604030504040204" pitchFamily="34" charset="-120"/>
                <a:ea typeface="微軟正黑體" panose="020B0604030504040204" pitchFamily="34" charset="-120"/>
              </a:defRPr>
            </a:lvl3pPr>
            <a:lvl4pPr marL="11985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4pPr>
            <a:lvl5pPr marL="1541463" indent="-169863">
              <a:spcBef>
                <a:spcPct val="20000"/>
              </a:spcBef>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5pPr>
            <a:lvl6pPr marL="19986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6pPr>
            <a:lvl7pPr marL="24558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7pPr>
            <a:lvl8pPr marL="29130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8pPr>
            <a:lvl9pPr marL="3370263" indent="-169863" eaLnBrk="0" fontAlgn="base" hangingPunct="0">
              <a:spcBef>
                <a:spcPct val="20000"/>
              </a:spcBef>
              <a:spcAft>
                <a:spcPct val="0"/>
              </a:spcAft>
              <a:buFont typeface="Arial" panose="020B0604020202020204" pitchFamily="34" charset="0"/>
              <a:buChar char="»"/>
              <a:defRPr sz="1500">
                <a:solidFill>
                  <a:schemeClr val="tx1"/>
                </a:solidFill>
                <a:latin typeface="微軟正黑體" panose="020B0604030504040204" pitchFamily="34" charset="-120"/>
                <a:ea typeface="微軟正黑體" panose="020B0604030504040204" pitchFamily="34" charset="-120"/>
              </a:defRPr>
            </a:lvl9pPr>
          </a:lstStyle>
          <a:p>
            <a:pPr>
              <a:spcBef>
                <a:spcPct val="0"/>
              </a:spcBef>
              <a:buFontTx/>
              <a:buNone/>
            </a:pPr>
            <a:fld id="{19BE7C65-EB42-4C4E-BE3A-309D2D29F5E3}" type="slidenum">
              <a:rPr lang="zh-TW" altLang="en-US" sz="900" smtClean="0">
                <a:solidFill>
                  <a:srgbClr val="898989"/>
                </a:solidFill>
                <a:latin typeface="標楷體" panose="03000509000000000000" pitchFamily="65" charset="-120"/>
                <a:ea typeface="標楷體" panose="03000509000000000000" pitchFamily="65" charset="-120"/>
              </a:rPr>
              <a:pPr>
                <a:spcBef>
                  <a:spcPct val="0"/>
                </a:spcBef>
                <a:buFontTx/>
                <a:buNone/>
              </a:pPr>
              <a:t>8</a:t>
            </a:fld>
            <a:endParaRPr lang="en-US" altLang="zh-TW" sz="900">
              <a:solidFill>
                <a:srgbClr val="898989"/>
              </a:solidFill>
              <a:latin typeface="標楷體" panose="03000509000000000000" pitchFamily="65" charset="-120"/>
              <a:ea typeface="標楷體" panose="03000509000000000000" pitchFamily="65" charset="-120"/>
            </a:endParaRPr>
          </a:p>
        </p:txBody>
      </p:sp>
      <p:sp>
        <p:nvSpPr>
          <p:cNvPr id="45059" name="Shape 471">
            <a:extLst>
              <a:ext uri="{FF2B5EF4-FFF2-40B4-BE49-F238E27FC236}">
                <a16:creationId xmlns:a16="http://schemas.microsoft.com/office/drawing/2014/main" xmlns="" id="{3C1DD0CE-70E1-45CB-88DE-FBA2048B4FE6}"/>
              </a:ext>
            </a:extLst>
          </p:cNvPr>
          <p:cNvSpPr>
            <a:spLocks noGrp="1"/>
          </p:cNvSpPr>
          <p:nvPr>
            <p:ph type="title"/>
          </p:nvPr>
        </p:nvSpPr>
        <p:spPr>
          <a:xfrm>
            <a:off x="2051050" y="485775"/>
            <a:ext cx="5921375" cy="703263"/>
          </a:xfrm>
        </p:spPr>
        <p:txBody>
          <a:bodyPr lIns="68569" tIns="34275" rIns="68569" bIns="34275"/>
          <a:lstStyle/>
          <a:p>
            <a:pPr algn="l" eaLnBrk="1" hangingPunct="1">
              <a:buSzPct val="25000"/>
            </a:pPr>
            <a:r>
              <a:rPr lang="zh-TW" altLang="en-US" sz="4400" b="1">
                <a:solidFill>
                  <a:srgbClr val="D70050"/>
                </a:solidFill>
                <a:sym typeface="Arial" panose="020B0604020202020204" pitchFamily="34" charset="0"/>
              </a:rPr>
              <a:t>三、</a:t>
            </a:r>
            <a:r>
              <a:rPr lang="en-US" altLang="zh-TW" sz="4400" b="1">
                <a:solidFill>
                  <a:srgbClr val="D70050"/>
                </a:solidFill>
                <a:sym typeface="Arial" panose="020B0604020202020204" pitchFamily="34" charset="0"/>
              </a:rPr>
              <a:t>總綱的</a:t>
            </a:r>
            <a:r>
              <a:rPr lang="zh-TW" altLang="en-US" sz="4400" b="1">
                <a:solidFill>
                  <a:srgbClr val="D70050"/>
                </a:solidFill>
                <a:sym typeface="Arial" panose="020B0604020202020204" pitchFamily="34" charset="0"/>
              </a:rPr>
              <a:t>課程目標</a:t>
            </a:r>
            <a:endParaRPr lang="en-US" altLang="zh-TW" sz="4400" b="1">
              <a:solidFill>
                <a:srgbClr val="D70050"/>
              </a:solidFill>
              <a:sym typeface="Arial" panose="020B0604020202020204" pitchFamily="34" charset="0"/>
            </a:endParaRPr>
          </a:p>
        </p:txBody>
      </p:sp>
      <p:grpSp>
        <p:nvGrpSpPr>
          <p:cNvPr id="45060" name="群組 10">
            <a:extLst>
              <a:ext uri="{FF2B5EF4-FFF2-40B4-BE49-F238E27FC236}">
                <a16:creationId xmlns:a16="http://schemas.microsoft.com/office/drawing/2014/main" xmlns="" id="{AEE5F3F2-4736-4E6B-80A0-27D37DC984FF}"/>
              </a:ext>
            </a:extLst>
          </p:cNvPr>
          <p:cNvGrpSpPr>
            <a:grpSpLocks/>
          </p:cNvGrpSpPr>
          <p:nvPr/>
        </p:nvGrpSpPr>
        <p:grpSpPr bwMode="auto">
          <a:xfrm>
            <a:off x="1393825" y="1703388"/>
            <a:ext cx="6630988" cy="4148137"/>
            <a:chOff x="827584" y="1484784"/>
            <a:chExt cx="7464152" cy="4928096"/>
          </a:xfrm>
        </p:grpSpPr>
        <p:sp>
          <p:nvSpPr>
            <p:cNvPr id="17" name="手繪多邊形 16">
              <a:extLst>
                <a:ext uri="{FF2B5EF4-FFF2-40B4-BE49-F238E27FC236}">
                  <a16:creationId xmlns:a16="http://schemas.microsoft.com/office/drawing/2014/main" xmlns="" id="{D6E38AB3-1C9A-40AC-AF91-162B98FA5ABF}"/>
                </a:ext>
              </a:extLst>
            </p:cNvPr>
            <p:cNvSpPr/>
            <p:nvPr/>
          </p:nvSpPr>
          <p:spPr>
            <a:xfrm>
              <a:off x="827584" y="1484784"/>
              <a:ext cx="3593587" cy="2338630"/>
            </a:xfrm>
            <a:custGeom>
              <a:avLst/>
              <a:gdLst>
                <a:gd name="connsiteX0" fmla="*/ 0 w 2464048"/>
                <a:gd name="connsiteY0" fmla="*/ 0 h 3732076"/>
                <a:gd name="connsiteX1" fmla="*/ 2053365 w 2464048"/>
                <a:gd name="connsiteY1" fmla="*/ 0 h 3732076"/>
                <a:gd name="connsiteX2" fmla="*/ 2343762 w 2464048"/>
                <a:gd name="connsiteY2" fmla="*/ 120287 h 3732076"/>
                <a:gd name="connsiteX3" fmla="*/ 2464048 w 2464048"/>
                <a:gd name="connsiteY3" fmla="*/ 410684 h 3732076"/>
                <a:gd name="connsiteX4" fmla="*/ 2464048 w 2464048"/>
                <a:gd name="connsiteY4" fmla="*/ 3732076 h 3732076"/>
                <a:gd name="connsiteX5" fmla="*/ 0 w 2464048"/>
                <a:gd name="connsiteY5" fmla="*/ 3732076 h 3732076"/>
                <a:gd name="connsiteX6" fmla="*/ 0 w 2464048"/>
                <a:gd name="connsiteY6" fmla="*/ 0 h 3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048" h="3732076">
                  <a:moveTo>
                    <a:pt x="0" y="3732076"/>
                  </a:moveTo>
                  <a:lnTo>
                    <a:pt x="0" y="622025"/>
                  </a:lnTo>
                  <a:cubicBezTo>
                    <a:pt x="0" y="457054"/>
                    <a:pt x="28568" y="298839"/>
                    <a:pt x="79418" y="182187"/>
                  </a:cubicBezTo>
                  <a:cubicBezTo>
                    <a:pt x="130268" y="65534"/>
                    <a:pt x="199235" y="0"/>
                    <a:pt x="271148" y="0"/>
                  </a:cubicBezTo>
                  <a:lnTo>
                    <a:pt x="2464048" y="0"/>
                  </a:lnTo>
                  <a:lnTo>
                    <a:pt x="2464048" y="3732076"/>
                  </a:lnTo>
                  <a:lnTo>
                    <a:pt x="0" y="3732076"/>
                  </a:lnTo>
                  <a:close/>
                </a:path>
              </a:pathLst>
            </a:custGeom>
            <a:noFill/>
            <a:ln w="38100">
              <a:solidFill>
                <a:srgbClr val="F78D96"/>
              </a:solidFill>
              <a:prstDash val="dash"/>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lIns="192023" tIns="192025" rIns="192025" bIns="654032" spcCol="1270" anchor="ctr"/>
            <a:lstStyle/>
            <a:p>
              <a:pPr algn="ctr" defTabSz="1200120" eaLnBrk="1" fontAlgn="auto" hangingPunct="1">
                <a:lnSpc>
                  <a:spcPct val="90000"/>
                </a:lnSpc>
                <a:spcBef>
                  <a:spcPts val="0"/>
                </a:spcBef>
                <a:spcAft>
                  <a:spcPct val="35000"/>
                </a:spcAft>
                <a:defRPr/>
              </a:pPr>
              <a:r>
                <a:rPr lang="en-US" sz="3400" b="1" dirty="0" err="1">
                  <a:solidFill>
                    <a:srgbClr val="FA007D"/>
                  </a:solidFill>
                  <a:latin typeface="Microsoft JhengHei" charset="-120"/>
                  <a:ea typeface="Microsoft JhengHei" charset="-120"/>
                  <a:cs typeface="Microsoft JhengHei" charset="-120"/>
                  <a:sym typeface="Arial" charset="0"/>
                </a:rPr>
                <a:t>啟發生命潛能</a:t>
              </a:r>
              <a:endParaRPr lang="zh-TW" altLang="en-US" sz="3400" b="1" dirty="0">
                <a:solidFill>
                  <a:srgbClr val="FA007D"/>
                </a:solidFill>
                <a:latin typeface="Microsoft JhengHei" charset="-120"/>
                <a:ea typeface="Microsoft JhengHei" charset="-120"/>
                <a:cs typeface="Microsoft JhengHei" charset="-120"/>
              </a:endParaRPr>
            </a:p>
          </p:txBody>
        </p:sp>
        <p:sp>
          <p:nvSpPr>
            <p:cNvPr id="18" name="手繪多邊形 17">
              <a:extLst>
                <a:ext uri="{FF2B5EF4-FFF2-40B4-BE49-F238E27FC236}">
                  <a16:creationId xmlns:a16="http://schemas.microsoft.com/office/drawing/2014/main" xmlns="" id="{CD789765-03A1-44A6-8AD1-714EFED45B8A}"/>
                </a:ext>
              </a:extLst>
            </p:cNvPr>
            <p:cNvSpPr/>
            <p:nvPr/>
          </p:nvSpPr>
          <p:spPr>
            <a:xfrm>
              <a:off x="4560554" y="1484784"/>
              <a:ext cx="3731182" cy="2338630"/>
            </a:xfrm>
            <a:custGeom>
              <a:avLst/>
              <a:gdLst>
                <a:gd name="connsiteX0" fmla="*/ 0 w 3732076"/>
                <a:gd name="connsiteY0" fmla="*/ 0 h 2464048"/>
                <a:gd name="connsiteX1" fmla="*/ 3321393 w 3732076"/>
                <a:gd name="connsiteY1" fmla="*/ 0 h 2464048"/>
                <a:gd name="connsiteX2" fmla="*/ 3611790 w 3732076"/>
                <a:gd name="connsiteY2" fmla="*/ 120287 h 2464048"/>
                <a:gd name="connsiteX3" fmla="*/ 3732076 w 3732076"/>
                <a:gd name="connsiteY3" fmla="*/ 410684 h 2464048"/>
                <a:gd name="connsiteX4" fmla="*/ 3732076 w 3732076"/>
                <a:gd name="connsiteY4" fmla="*/ 2464048 h 2464048"/>
                <a:gd name="connsiteX5" fmla="*/ 0 w 3732076"/>
                <a:gd name="connsiteY5" fmla="*/ 2464048 h 2464048"/>
                <a:gd name="connsiteX6" fmla="*/ 0 w 3732076"/>
                <a:gd name="connsiteY6" fmla="*/ 0 h 2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076" h="2464048">
                  <a:moveTo>
                    <a:pt x="0" y="0"/>
                  </a:moveTo>
                  <a:lnTo>
                    <a:pt x="3321393" y="0"/>
                  </a:lnTo>
                  <a:cubicBezTo>
                    <a:pt x="3430313" y="0"/>
                    <a:pt x="3534772" y="43269"/>
                    <a:pt x="3611790" y="120287"/>
                  </a:cubicBezTo>
                  <a:cubicBezTo>
                    <a:pt x="3688808" y="197305"/>
                    <a:pt x="3732076" y="301764"/>
                    <a:pt x="3732076" y="410684"/>
                  </a:cubicBezTo>
                  <a:lnTo>
                    <a:pt x="3732076" y="2464048"/>
                  </a:lnTo>
                  <a:lnTo>
                    <a:pt x="0" y="2464048"/>
                  </a:lnTo>
                  <a:lnTo>
                    <a:pt x="0" y="0"/>
                  </a:lnTo>
                  <a:close/>
                </a:path>
              </a:pathLst>
            </a:custGeom>
            <a:noFill/>
            <a:ln w="38100">
              <a:solidFill>
                <a:srgbClr val="51C1E1"/>
              </a:solidFill>
              <a:prstDash val="dash"/>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92023" tIns="190800" rIns="192025" bIns="655200" spcCol="1270" anchor="ctr"/>
            <a:lstStyle/>
            <a:p>
              <a:pPr algn="ctr" defTabSz="1200120" eaLnBrk="1" fontAlgn="auto" hangingPunct="1">
                <a:lnSpc>
                  <a:spcPct val="90000"/>
                </a:lnSpc>
                <a:spcBef>
                  <a:spcPts val="0"/>
                </a:spcBef>
                <a:spcAft>
                  <a:spcPct val="35000"/>
                </a:spcAft>
                <a:defRPr/>
              </a:pPr>
              <a:r>
                <a:rPr lang="en-US" sz="3400" b="1" dirty="0">
                  <a:solidFill>
                    <a:srgbClr val="004B96"/>
                  </a:solidFill>
                  <a:latin typeface="Microsoft JhengHei" charset="-120"/>
                  <a:ea typeface="Microsoft JhengHei" charset="-120"/>
                  <a:cs typeface="Microsoft JhengHei" charset="-120"/>
                  <a:sym typeface="Arial" charset="0"/>
                </a:rPr>
                <a:t>陶</a:t>
              </a:r>
              <a:r>
                <a:rPr lang="zh-TW" altLang="en-US" sz="3400" b="1" dirty="0">
                  <a:solidFill>
                    <a:srgbClr val="004B96"/>
                  </a:solidFill>
                  <a:latin typeface="Microsoft JhengHei" charset="-120"/>
                  <a:ea typeface="Microsoft JhengHei" charset="-120"/>
                  <a:cs typeface="Microsoft JhengHei" charset="-120"/>
                  <a:sym typeface="Arial" charset="0"/>
                </a:rPr>
                <a:t>養</a:t>
              </a:r>
              <a:r>
                <a:rPr lang="en-US" sz="3400" b="1" dirty="0" err="1">
                  <a:solidFill>
                    <a:srgbClr val="004B96"/>
                  </a:solidFill>
                  <a:latin typeface="Microsoft JhengHei" charset="-120"/>
                  <a:ea typeface="Microsoft JhengHei" charset="-120"/>
                  <a:cs typeface="Microsoft JhengHei" charset="-120"/>
                  <a:sym typeface="Arial" charset="0"/>
                </a:rPr>
                <a:t>生活知能</a:t>
              </a:r>
              <a:endParaRPr lang="zh-TW" altLang="en-US" sz="3400" b="1" dirty="0">
                <a:solidFill>
                  <a:srgbClr val="004B96"/>
                </a:solidFill>
                <a:latin typeface="Microsoft JhengHei" charset="-120"/>
                <a:ea typeface="Microsoft JhengHei" charset="-120"/>
                <a:cs typeface="Microsoft JhengHei" charset="-120"/>
                <a:sym typeface="Arial" charset="0"/>
              </a:endParaRPr>
            </a:p>
          </p:txBody>
        </p:sp>
        <p:sp>
          <p:nvSpPr>
            <p:cNvPr id="19" name="手繪多邊形 18">
              <a:extLst>
                <a:ext uri="{FF2B5EF4-FFF2-40B4-BE49-F238E27FC236}">
                  <a16:creationId xmlns:a16="http://schemas.microsoft.com/office/drawing/2014/main" xmlns="" id="{8F93DC1C-EA09-429B-851A-1EAF7064E0D2}"/>
                </a:ext>
              </a:extLst>
            </p:cNvPr>
            <p:cNvSpPr/>
            <p:nvPr/>
          </p:nvSpPr>
          <p:spPr>
            <a:xfrm>
              <a:off x="827584" y="3949775"/>
              <a:ext cx="3593587" cy="2463105"/>
            </a:xfrm>
            <a:custGeom>
              <a:avLst/>
              <a:gdLst>
                <a:gd name="connsiteX0" fmla="*/ 0 w 3732076"/>
                <a:gd name="connsiteY0" fmla="*/ 0 h 2464048"/>
                <a:gd name="connsiteX1" fmla="*/ 3321393 w 3732076"/>
                <a:gd name="connsiteY1" fmla="*/ 0 h 2464048"/>
                <a:gd name="connsiteX2" fmla="*/ 3611790 w 3732076"/>
                <a:gd name="connsiteY2" fmla="*/ 120287 h 2464048"/>
                <a:gd name="connsiteX3" fmla="*/ 3732076 w 3732076"/>
                <a:gd name="connsiteY3" fmla="*/ 410684 h 2464048"/>
                <a:gd name="connsiteX4" fmla="*/ 3732076 w 3732076"/>
                <a:gd name="connsiteY4" fmla="*/ 2464048 h 2464048"/>
                <a:gd name="connsiteX5" fmla="*/ 0 w 3732076"/>
                <a:gd name="connsiteY5" fmla="*/ 2464048 h 2464048"/>
                <a:gd name="connsiteX6" fmla="*/ 0 w 3732076"/>
                <a:gd name="connsiteY6" fmla="*/ 0 h 24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2076" h="2464048">
                  <a:moveTo>
                    <a:pt x="3732076" y="2464048"/>
                  </a:moveTo>
                  <a:lnTo>
                    <a:pt x="410683" y="2464048"/>
                  </a:lnTo>
                  <a:cubicBezTo>
                    <a:pt x="301763" y="2464048"/>
                    <a:pt x="197304" y="2420779"/>
                    <a:pt x="120286" y="2343761"/>
                  </a:cubicBezTo>
                  <a:cubicBezTo>
                    <a:pt x="43268" y="2266743"/>
                    <a:pt x="0" y="2162284"/>
                    <a:pt x="0" y="2053364"/>
                  </a:cubicBezTo>
                  <a:lnTo>
                    <a:pt x="0" y="0"/>
                  </a:lnTo>
                  <a:lnTo>
                    <a:pt x="3732076" y="0"/>
                  </a:lnTo>
                  <a:lnTo>
                    <a:pt x="3732076" y="2464048"/>
                  </a:lnTo>
                  <a:close/>
                </a:path>
              </a:pathLst>
            </a:custGeom>
            <a:noFill/>
            <a:ln w="38100">
              <a:solidFill>
                <a:srgbClr val="93C528"/>
              </a:solidFill>
              <a:prstDash val="dash"/>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2024" tIns="654032" rIns="192024" bIns="192025" spcCol="1270" anchor="ctr"/>
            <a:lstStyle/>
            <a:p>
              <a:pPr algn="ctr" defTabSz="1200120" eaLnBrk="1" fontAlgn="auto" hangingPunct="1">
                <a:lnSpc>
                  <a:spcPct val="90000"/>
                </a:lnSpc>
                <a:spcBef>
                  <a:spcPts val="0"/>
                </a:spcBef>
                <a:spcAft>
                  <a:spcPct val="35000"/>
                </a:spcAft>
                <a:defRPr/>
              </a:pPr>
              <a:r>
                <a:rPr lang="en-US" sz="3400" b="1" dirty="0" err="1">
                  <a:solidFill>
                    <a:srgbClr val="008E40"/>
                  </a:solidFill>
                  <a:latin typeface="Microsoft JhengHei" charset="-120"/>
                  <a:ea typeface="Microsoft JhengHei" charset="-120"/>
                  <a:cs typeface="Microsoft JhengHei" charset="-120"/>
                  <a:sym typeface="Arial" charset="0"/>
                </a:rPr>
                <a:t>促進生涯發展</a:t>
              </a:r>
              <a:endParaRPr lang="zh-TW" altLang="en-US" sz="3400" b="1" dirty="0">
                <a:solidFill>
                  <a:srgbClr val="008E40"/>
                </a:solidFill>
                <a:latin typeface="Microsoft JhengHei" charset="-120"/>
                <a:ea typeface="Microsoft JhengHei" charset="-120"/>
                <a:cs typeface="Microsoft JhengHei" charset="-120"/>
                <a:sym typeface="Arial" charset="0"/>
              </a:endParaRPr>
            </a:p>
          </p:txBody>
        </p:sp>
        <p:sp>
          <p:nvSpPr>
            <p:cNvPr id="20" name="手繪多邊形 19">
              <a:extLst>
                <a:ext uri="{FF2B5EF4-FFF2-40B4-BE49-F238E27FC236}">
                  <a16:creationId xmlns:a16="http://schemas.microsoft.com/office/drawing/2014/main" xmlns="" id="{D9749795-C133-41E1-AC4B-A3FFD2EFA5F0}"/>
                </a:ext>
              </a:extLst>
            </p:cNvPr>
            <p:cNvSpPr/>
            <p:nvPr/>
          </p:nvSpPr>
          <p:spPr>
            <a:xfrm>
              <a:off x="4560554" y="3949775"/>
              <a:ext cx="3731182" cy="2463105"/>
            </a:xfrm>
            <a:custGeom>
              <a:avLst/>
              <a:gdLst>
                <a:gd name="connsiteX0" fmla="*/ 0 w 2464048"/>
                <a:gd name="connsiteY0" fmla="*/ 0 h 3732076"/>
                <a:gd name="connsiteX1" fmla="*/ 2053365 w 2464048"/>
                <a:gd name="connsiteY1" fmla="*/ 0 h 3732076"/>
                <a:gd name="connsiteX2" fmla="*/ 2343762 w 2464048"/>
                <a:gd name="connsiteY2" fmla="*/ 120287 h 3732076"/>
                <a:gd name="connsiteX3" fmla="*/ 2464048 w 2464048"/>
                <a:gd name="connsiteY3" fmla="*/ 410684 h 3732076"/>
                <a:gd name="connsiteX4" fmla="*/ 2464048 w 2464048"/>
                <a:gd name="connsiteY4" fmla="*/ 3732076 h 3732076"/>
                <a:gd name="connsiteX5" fmla="*/ 0 w 2464048"/>
                <a:gd name="connsiteY5" fmla="*/ 3732076 h 3732076"/>
                <a:gd name="connsiteX6" fmla="*/ 0 w 2464048"/>
                <a:gd name="connsiteY6" fmla="*/ 0 h 3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4048" h="3732076">
                  <a:moveTo>
                    <a:pt x="2464048" y="0"/>
                  </a:moveTo>
                  <a:lnTo>
                    <a:pt x="2464048" y="3110051"/>
                  </a:lnTo>
                  <a:cubicBezTo>
                    <a:pt x="2464048" y="3275022"/>
                    <a:pt x="2435480" y="3433237"/>
                    <a:pt x="2384630" y="3549889"/>
                  </a:cubicBezTo>
                  <a:cubicBezTo>
                    <a:pt x="2333780" y="3666542"/>
                    <a:pt x="2264813" y="3732076"/>
                    <a:pt x="2192900" y="3732076"/>
                  </a:cubicBezTo>
                  <a:lnTo>
                    <a:pt x="0" y="3732076"/>
                  </a:lnTo>
                  <a:lnTo>
                    <a:pt x="0" y="0"/>
                  </a:lnTo>
                  <a:lnTo>
                    <a:pt x="2464048" y="0"/>
                  </a:lnTo>
                  <a:close/>
                </a:path>
              </a:pathLst>
            </a:custGeom>
            <a:noFill/>
            <a:ln w="38100">
              <a:solidFill>
                <a:srgbClr val="F7B834"/>
              </a:solidFill>
              <a:prstDash val="dash"/>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192024" tIns="654032" rIns="192024" bIns="192025" spcCol="1270" anchor="ctr"/>
            <a:lstStyle/>
            <a:p>
              <a:pPr algn="ctr" defTabSz="1200120" eaLnBrk="1" fontAlgn="auto" hangingPunct="1">
                <a:lnSpc>
                  <a:spcPct val="90000"/>
                </a:lnSpc>
                <a:spcBef>
                  <a:spcPts val="0"/>
                </a:spcBef>
                <a:spcAft>
                  <a:spcPct val="35000"/>
                </a:spcAft>
                <a:defRPr/>
              </a:pPr>
              <a:r>
                <a:rPr lang="en-US" sz="3400" b="1" dirty="0" err="1">
                  <a:solidFill>
                    <a:srgbClr val="A77A21"/>
                  </a:solidFill>
                  <a:latin typeface="Microsoft JhengHei" charset="-120"/>
                  <a:ea typeface="Microsoft JhengHei" charset="-120"/>
                  <a:cs typeface="Microsoft JhengHei" charset="-120"/>
                  <a:sym typeface="Arial" charset="0"/>
                </a:rPr>
                <a:t>涵育公民責任</a:t>
              </a:r>
              <a:endParaRPr lang="zh-TW" altLang="en-US" sz="3400" b="1" dirty="0">
                <a:solidFill>
                  <a:srgbClr val="A77A21"/>
                </a:solidFill>
                <a:latin typeface="Microsoft JhengHei" charset="-120"/>
                <a:ea typeface="Microsoft JhengHei" charset="-120"/>
                <a:cs typeface="Microsoft JhengHei" charset="-120"/>
                <a:sym typeface="Arial" charset="0"/>
              </a:endParaRPr>
            </a:p>
          </p:txBody>
        </p:sp>
      </p:grpSp>
      <p:sp>
        <p:nvSpPr>
          <p:cNvPr id="3" name="圓角矩形 2">
            <a:extLst>
              <a:ext uri="{FF2B5EF4-FFF2-40B4-BE49-F238E27FC236}">
                <a16:creationId xmlns:a16="http://schemas.microsoft.com/office/drawing/2014/main" xmlns="" id="{C090FA20-919F-4B85-8FE6-DA642D529E72}"/>
              </a:ext>
            </a:extLst>
          </p:cNvPr>
          <p:cNvSpPr/>
          <p:nvPr/>
        </p:nvSpPr>
        <p:spPr>
          <a:xfrm>
            <a:off x="3216275" y="2717800"/>
            <a:ext cx="2862263" cy="2014538"/>
          </a:xfrm>
          <a:prstGeom prst="roundRect">
            <a:avLst/>
          </a:prstGeom>
          <a:solidFill>
            <a:srgbClr val="FFFFFF">
              <a:alpha val="78039"/>
            </a:srgbClr>
          </a:solidFill>
          <a:ln w="28575">
            <a:noFill/>
            <a:prstDash val="dash"/>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pic>
        <p:nvPicPr>
          <p:cNvPr id="415746" name="Picture 2" descr="C:\Users\win7\Desktop\photo.jpg">
            <a:extLst>
              <a:ext uri="{FF2B5EF4-FFF2-40B4-BE49-F238E27FC236}">
                <a16:creationId xmlns:a16="http://schemas.microsoft.com/office/drawing/2014/main" xmlns="" id="{98670147-E73F-46C5-A398-331767F158C2}"/>
              </a:ext>
            </a:extLst>
          </p:cNvPr>
          <p:cNvPicPr>
            <a:picLocks noChangeAspect="1" noChangeArrowheads="1"/>
          </p:cNvPicPr>
          <p:nvPr/>
        </p:nvPicPr>
        <p:blipFill>
          <a:blip r:embed="rId4" cstate="email">
            <a:lum contrast="10000"/>
            <a:extLst>
              <a:ext uri="{28A0092B-C50C-407E-A947-70E740481C1C}">
                <a14:useLocalDpi xmlns:a14="http://schemas.microsoft.com/office/drawing/2010/main" xmlns=""/>
              </a:ext>
            </a:extLst>
          </a:blip>
          <a:srcRect/>
          <a:stretch>
            <a:fillRect/>
          </a:stretch>
        </p:blipFill>
        <p:spPr bwMode="auto">
          <a:xfrm>
            <a:off x="3538035" y="2875200"/>
            <a:ext cx="2274172" cy="1482843"/>
          </a:xfrm>
          <a:prstGeom prst="round2DiagRect">
            <a:avLst>
              <a:gd name="adj1" fmla="val 0"/>
              <a:gd name="adj2" fmla="val 0"/>
            </a:avLst>
          </a:prstGeom>
          <a:ln w="57150" cap="sq">
            <a:solidFill>
              <a:srgbClr val="FFFFFF"/>
            </a:solidFill>
            <a:miter lim="800000"/>
          </a:ln>
          <a:effectLst/>
        </p:spPr>
      </p:pic>
      <p:graphicFrame>
        <p:nvGraphicFramePr>
          <p:cNvPr id="9" name="表格 8">
            <a:extLst>
              <a:ext uri="{FF2B5EF4-FFF2-40B4-BE49-F238E27FC236}">
                <a16:creationId xmlns:a16="http://schemas.microsoft.com/office/drawing/2014/main" xmlns="" id="{70C1189E-106E-4ACF-B698-DEBB480ECA5C}"/>
              </a:ext>
            </a:extLst>
          </p:cNvPr>
          <p:cNvGraphicFramePr>
            <a:graphicFrameLocks noGrp="1"/>
          </p:cNvGraphicFramePr>
          <p:nvPr/>
        </p:nvGraphicFramePr>
        <p:xfrm>
          <a:off x="3173413" y="4475163"/>
          <a:ext cx="2857500" cy="182880"/>
        </p:xfrm>
        <a:graphic>
          <a:graphicData uri="http://schemas.openxmlformats.org/drawingml/2006/table">
            <a:tbl>
              <a:tblPr/>
              <a:tblGrid>
                <a:gridCol w="2857500">
                  <a:extLst>
                    <a:ext uri="{9D8B030D-6E8A-4147-A177-3AD203B41FA5}">
                      <a16:colId xmlns:a16="http://schemas.microsoft.com/office/drawing/2014/main" xmlns="" val="20000"/>
                    </a:ext>
                  </a:extLst>
                </a:gridCol>
              </a:tblGrid>
              <a:tr h="182562">
                <a:tc>
                  <a:txBody>
                    <a:bodyPr/>
                    <a:lstStyle/>
                    <a:p>
                      <a:pPr algn="ctr" fontAlgn="t"/>
                      <a:r>
                        <a:rPr kumimoji="1" lang="zh-TW" altLang="en-US" sz="1200" b="1" kern="1200" dirty="0">
                          <a:solidFill>
                            <a:schemeClr val="tx1"/>
                          </a:solidFill>
                          <a:effectLst/>
                          <a:latin typeface="Microsoft JhengHei" charset="-120"/>
                          <a:ea typeface="Microsoft JhengHei" charset="-120"/>
                          <a:cs typeface="Microsoft JhengHei" charset="-120"/>
                        </a:rPr>
                        <a:t>圖片來源：宜蘭縣內城中小學 </a:t>
                      </a:r>
                    </a:p>
                  </a:txBody>
                  <a:tcPr marL="0" marR="0" marT="0" marB="0">
                    <a:lnL>
                      <a:noFill/>
                    </a:lnL>
                    <a:lnR>
                      <a:noFill/>
                    </a:lnR>
                    <a:lnT>
                      <a:noFill/>
                    </a:lnT>
                    <a:lnB>
                      <a:noFill/>
                    </a:lnB>
                    <a:noFill/>
                  </a:tcPr>
                </a:tc>
                <a:extLst>
                  <a:ext uri="{0D108BD9-81ED-4DB2-BD59-A6C34878D82A}">
                    <a16:rowId xmlns:a16="http://schemas.microsoft.com/office/drawing/2014/main" xmlns="" val="10000"/>
                  </a:ext>
                </a:extLst>
              </a:tr>
            </a:tbl>
          </a:graphicData>
        </a:graphic>
      </p:graphicFrame>
    </p:spTree>
  </p:cSld>
  <p:clrMapOvr>
    <a:masterClrMapping/>
  </p:clrMapOvr>
  <p:transition spd="slow">
    <p:cut/>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國中小各領綱公播版草案1061016採卿修">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國中小各領綱公播版草案1061016採卿修">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國中小各領綱公播版草案1061016採卿修">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22673</TotalTime>
  <Words>13112</Words>
  <Application>Microsoft Office PowerPoint</Application>
  <PresentationFormat>如螢幕大小 (4:3)</PresentationFormat>
  <Paragraphs>1446</Paragraphs>
  <Slides>85</Slides>
  <Notes>76</Notes>
  <HiddenSlides>0</HiddenSlides>
  <MMClips>0</MMClips>
  <ScaleCrop>false</ScaleCrop>
  <HeadingPairs>
    <vt:vector size="6" baseType="variant">
      <vt:variant>
        <vt:lpstr>佈景主題</vt:lpstr>
      </vt:variant>
      <vt:variant>
        <vt:i4>4</vt:i4>
      </vt:variant>
      <vt:variant>
        <vt:lpstr>內嵌 OLE 伺服程式</vt:lpstr>
      </vt:variant>
      <vt:variant>
        <vt:i4>1</vt:i4>
      </vt:variant>
      <vt:variant>
        <vt:lpstr>投影片標題</vt:lpstr>
      </vt:variant>
      <vt:variant>
        <vt:i4>85</vt:i4>
      </vt:variant>
    </vt:vector>
  </HeadingPairs>
  <TitlesOfParts>
    <vt:vector size="90" baseType="lpstr">
      <vt:lpstr>Office 佈景主題</vt:lpstr>
      <vt:lpstr>國中小各領綱公播版草案1061016採卿修</vt:lpstr>
      <vt:lpstr>1_國中小各領綱公播版草案1061016採卿修</vt:lpstr>
      <vt:lpstr>2_國中小各領綱公播版草案1061016採卿修</vt:lpstr>
      <vt:lpstr>Chart</vt:lpstr>
      <vt:lpstr>投影片 0</vt:lpstr>
      <vt:lpstr>投影片 1</vt:lpstr>
      <vt:lpstr>投影片 2</vt:lpstr>
      <vt:lpstr>投影片 3</vt:lpstr>
      <vt:lpstr>投影片 4</vt:lpstr>
      <vt:lpstr>投影片 5</vt:lpstr>
      <vt:lpstr>投影片 6</vt:lpstr>
      <vt:lpstr>二、總綱的基本理念</vt:lpstr>
      <vt:lpstr>三、總綱的課程目標</vt:lpstr>
      <vt:lpstr>四、總綱核心素養</vt:lpstr>
      <vt:lpstr>（一）核心素養的三大面向九大項目</vt:lpstr>
      <vt:lpstr>投影片 11</vt:lpstr>
      <vt:lpstr>投影片 12</vt:lpstr>
      <vt:lpstr>投影片 13</vt:lpstr>
      <vt:lpstr>投影片 14</vt:lpstr>
      <vt:lpstr>一、基本理念</vt:lpstr>
      <vt:lpstr>二、重要內涵</vt:lpstr>
      <vt:lpstr>【總綱教育目標】</vt:lpstr>
      <vt:lpstr>健體領域課綱比較</vt:lpstr>
      <vt:lpstr>三、課程目標(1/2)</vt:lpstr>
      <vt:lpstr>投影片 20</vt:lpstr>
      <vt:lpstr>四、時間分配及科目組合</vt:lpstr>
      <vt:lpstr>投影片 22</vt:lpstr>
      <vt:lpstr>投影片 23</vt:lpstr>
      <vt:lpstr>一、核心素養的轉化與發展</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記憶口訣</vt:lpstr>
      <vt:lpstr>投影片 41</vt:lpstr>
      <vt:lpstr>投影片 42</vt:lpstr>
      <vt:lpstr>投影片 43</vt:lpstr>
      <vt:lpstr>投影片 44</vt:lpstr>
      <vt:lpstr>投影片 45</vt:lpstr>
      <vt:lpstr>投影片 46</vt:lpstr>
      <vt:lpstr>三、教學實施</vt:lpstr>
      <vt:lpstr>投影片 48</vt:lpstr>
      <vt:lpstr>五、學習評量</vt:lpstr>
      <vt:lpstr>投影片 50</vt:lpstr>
      <vt:lpstr>投影片 51</vt:lpstr>
      <vt:lpstr>投影片 52</vt:lpstr>
      <vt:lpstr>投影片 53</vt:lpstr>
      <vt:lpstr>投影片 54</vt:lpstr>
      <vt:lpstr>議題的融入各領域/科目學習重點</vt:lpstr>
      <vt:lpstr>「議題」如何有機編織？</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二、統整性主題/專題/議題探究課程的發展</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lpstr>投影片 81</vt:lpstr>
      <vt:lpstr>當健體遇上課程設計…</vt:lpstr>
      <vt:lpstr>投影片 83</vt:lpstr>
      <vt:lpstr>投影片 84</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user</cp:lastModifiedBy>
  <cp:revision>2366</cp:revision>
  <cp:lastPrinted>2018-02-05T10:56:58Z</cp:lastPrinted>
  <dcterms:created xsi:type="dcterms:W3CDTF">2012-09-28T06:32:41Z</dcterms:created>
  <dcterms:modified xsi:type="dcterms:W3CDTF">2018-12-12T05:45:19Z</dcterms:modified>
</cp:coreProperties>
</file>